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9"/>
  </p:notesMasterIdLst>
  <p:sldIdLst>
    <p:sldId id="256" r:id="rId2"/>
    <p:sldId id="311" r:id="rId3"/>
    <p:sldId id="275" r:id="rId4"/>
    <p:sldId id="299" r:id="rId5"/>
    <p:sldId id="280" r:id="rId6"/>
    <p:sldId id="282" r:id="rId7"/>
    <p:sldId id="281" r:id="rId8"/>
    <p:sldId id="284" r:id="rId9"/>
    <p:sldId id="285" r:id="rId10"/>
    <p:sldId id="292" r:id="rId11"/>
    <p:sldId id="296" r:id="rId12"/>
    <p:sldId id="289" r:id="rId13"/>
    <p:sldId id="291" r:id="rId14"/>
    <p:sldId id="301" r:id="rId15"/>
    <p:sldId id="294" r:id="rId16"/>
    <p:sldId id="293" r:id="rId17"/>
    <p:sldId id="287" r:id="rId18"/>
    <p:sldId id="288" r:id="rId19"/>
    <p:sldId id="298" r:id="rId20"/>
    <p:sldId id="302" r:id="rId21"/>
    <p:sldId id="304" r:id="rId22"/>
    <p:sldId id="307" r:id="rId23"/>
    <p:sldId id="295" r:id="rId24"/>
    <p:sldId id="309" r:id="rId25"/>
    <p:sldId id="300" r:id="rId26"/>
    <p:sldId id="297" r:id="rId27"/>
    <p:sldId id="310" r:id="rId28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5ECD79-B994-44A9-A160-8F821E03B8C8}">
          <p14:sldIdLst>
            <p14:sldId id="256"/>
          </p14:sldIdLst>
        </p14:section>
        <p14:section name="제목 없는 구역" id="{B28CA122-C967-426B-8CA9-E6727CA83DCF}">
          <p14:sldIdLst>
            <p14:sldId id="311"/>
            <p14:sldId id="275"/>
            <p14:sldId id="299"/>
            <p14:sldId id="280"/>
          </p14:sldIdLst>
        </p14:section>
        <p14:section name="제목 없는 구역" id="{6F512936-5966-4FF5-B09B-22AA44324AF6}">
          <p14:sldIdLst>
            <p14:sldId id="282"/>
            <p14:sldId id="281"/>
            <p14:sldId id="284"/>
            <p14:sldId id="285"/>
            <p14:sldId id="292"/>
            <p14:sldId id="296"/>
            <p14:sldId id="289"/>
            <p14:sldId id="291"/>
            <p14:sldId id="301"/>
          </p14:sldIdLst>
        </p14:section>
        <p14:section name="제목 없는 구역" id="{C52497A0-DDDF-4290-B0A6-32975ED472FD}">
          <p14:sldIdLst>
            <p14:sldId id="294"/>
            <p14:sldId id="293"/>
            <p14:sldId id="287"/>
            <p14:sldId id="288"/>
            <p14:sldId id="298"/>
            <p14:sldId id="302"/>
            <p14:sldId id="304"/>
            <p14:sldId id="307"/>
            <p14:sldId id="295"/>
            <p14:sldId id="309"/>
          </p14:sldIdLst>
        </p14:section>
        <p14:section name="제목 없는 구역" id="{B6C7103C-E7D0-4D94-BDE4-F65389E61CEC}">
          <p14:sldIdLst>
            <p14:sldId id="300"/>
            <p14:sldId id="297"/>
          </p14:sldIdLst>
        </p14:section>
        <p14:section name="제목 없는 구역" id="{CC8E91DE-948F-467F-B703-F51C861E88F1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3B5"/>
    <a:srgbClr val="F8F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f7dec8ba136b8d" providerId="LiveId" clId="{3AA6C8DD-4C35-49A8-9A73-67E539BFC6B2}"/>
    <pc:docChg chg="undo custSel addSld delSld modSld sldOrd modMainMaster modSection">
      <pc:chgData name="" userId="58f7dec8ba136b8d" providerId="LiveId" clId="{3AA6C8DD-4C35-49A8-9A73-67E539BFC6B2}" dt="2023-10-25T07:46:14.552" v="657"/>
      <pc:docMkLst>
        <pc:docMk/>
      </pc:docMkLst>
      <pc:sldChg chg="modSp">
        <pc:chgData name="" userId="58f7dec8ba136b8d" providerId="LiveId" clId="{3AA6C8DD-4C35-49A8-9A73-67E539BFC6B2}" dt="2023-10-25T07:42:09.795" v="602" actId="20577"/>
        <pc:sldMkLst>
          <pc:docMk/>
          <pc:sldMk cId="1734149131" sldId="256"/>
        </pc:sldMkLst>
        <pc:spChg chg="mod">
          <ac:chgData name="" userId="58f7dec8ba136b8d" providerId="LiveId" clId="{3AA6C8DD-4C35-49A8-9A73-67E539BFC6B2}" dt="2023-10-25T07:42:09.795" v="602" actId="20577"/>
          <ac:spMkLst>
            <pc:docMk/>
            <pc:sldMk cId="1734149131" sldId="256"/>
            <ac:spMk id="2" creationId="{37ADEF78-188B-49FB-8FD7-3391D658BBAC}"/>
          </ac:spMkLst>
        </pc:spChg>
      </pc:sldChg>
      <pc:sldChg chg="del">
        <pc:chgData name="" userId="58f7dec8ba136b8d" providerId="LiveId" clId="{3AA6C8DD-4C35-49A8-9A73-67E539BFC6B2}" dt="2023-10-25T06:29:57.641" v="0" actId="2696"/>
        <pc:sldMkLst>
          <pc:docMk/>
          <pc:sldMk cId="4145556762" sldId="257"/>
        </pc:sldMkLst>
      </pc:sldChg>
      <pc:sldChg chg="del">
        <pc:chgData name="" userId="58f7dec8ba136b8d" providerId="LiveId" clId="{3AA6C8DD-4C35-49A8-9A73-67E539BFC6B2}" dt="2023-10-25T06:30:44.314" v="9" actId="2696"/>
        <pc:sldMkLst>
          <pc:docMk/>
          <pc:sldMk cId="2112837305" sldId="258"/>
        </pc:sldMkLst>
      </pc:sldChg>
      <pc:sldChg chg="delSp del">
        <pc:chgData name="" userId="58f7dec8ba136b8d" providerId="LiveId" clId="{3AA6C8DD-4C35-49A8-9A73-67E539BFC6B2}" dt="2023-10-25T06:30:36.011" v="8" actId="2696"/>
        <pc:sldMkLst>
          <pc:docMk/>
          <pc:sldMk cId="1446336504" sldId="272"/>
        </pc:sldMkLst>
        <pc:grpChg chg="del">
          <ac:chgData name="" userId="58f7dec8ba136b8d" providerId="LiveId" clId="{3AA6C8DD-4C35-49A8-9A73-67E539BFC6B2}" dt="2023-10-25T06:30:16.214" v="2"/>
          <ac:grpSpMkLst>
            <pc:docMk/>
            <pc:sldMk cId="1446336504" sldId="272"/>
            <ac:grpSpMk id="13" creationId="{C146C5D9-0294-45F9-BEA3-9184E1B4FAB1}"/>
          </ac:grpSpMkLst>
        </pc:grpChg>
      </pc:sldChg>
      <pc:sldChg chg="del ord">
        <pc:chgData name="" userId="58f7dec8ba136b8d" providerId="LiveId" clId="{3AA6C8DD-4C35-49A8-9A73-67E539BFC6B2}" dt="2023-10-25T07:40:29.726" v="592" actId="2696"/>
        <pc:sldMkLst>
          <pc:docMk/>
          <pc:sldMk cId="2221266670" sldId="274"/>
        </pc:sldMkLst>
      </pc:sldChg>
      <pc:sldChg chg="addSp modSp">
        <pc:chgData name="" userId="58f7dec8ba136b8d" providerId="LiveId" clId="{3AA6C8DD-4C35-49A8-9A73-67E539BFC6B2}" dt="2023-10-25T07:11:56.682" v="381" actId="1076"/>
        <pc:sldMkLst>
          <pc:docMk/>
          <pc:sldMk cId="4260552151" sldId="275"/>
        </pc:sldMkLst>
        <pc:spChg chg="mod">
          <ac:chgData name="" userId="58f7dec8ba136b8d" providerId="LiveId" clId="{3AA6C8DD-4C35-49A8-9A73-67E539BFC6B2}" dt="2023-10-25T07:11:47.955" v="379" actId="6549"/>
          <ac:spMkLst>
            <pc:docMk/>
            <pc:sldMk cId="4260552151" sldId="275"/>
            <ac:spMk id="3" creationId="{F8C201F5-D607-416D-86D6-1C50A5C3A03C}"/>
          </ac:spMkLst>
        </pc:spChg>
        <pc:spChg chg="mod">
          <ac:chgData name="" userId="58f7dec8ba136b8d" providerId="LiveId" clId="{3AA6C8DD-4C35-49A8-9A73-67E539BFC6B2}" dt="2023-10-25T07:11:43.421" v="378" actId="6549"/>
          <ac:spMkLst>
            <pc:docMk/>
            <pc:sldMk cId="4260552151" sldId="275"/>
            <ac:spMk id="11" creationId="{3469541E-9704-4742-8C65-F187B16721F0}"/>
          </ac:spMkLst>
        </pc:spChg>
        <pc:grpChg chg="add mod">
          <ac:chgData name="" userId="58f7dec8ba136b8d" providerId="LiveId" clId="{3AA6C8DD-4C35-49A8-9A73-67E539BFC6B2}" dt="2023-10-25T07:11:56.682" v="381" actId="1076"/>
          <ac:grpSpMkLst>
            <pc:docMk/>
            <pc:sldMk cId="4260552151" sldId="275"/>
            <ac:grpSpMk id="9" creationId="{1C7D2EF9-D3E8-42CC-BC5E-1E2FF83B2F4B}"/>
          </ac:grpSpMkLst>
        </pc:grpChg>
        <pc:picChg chg="mod">
          <ac:chgData name="" userId="58f7dec8ba136b8d" providerId="LiveId" clId="{3AA6C8DD-4C35-49A8-9A73-67E539BFC6B2}" dt="2023-10-25T06:30:32.970" v="7" actId="14100"/>
          <ac:picMkLst>
            <pc:docMk/>
            <pc:sldMk cId="4260552151" sldId="275"/>
            <ac:picMk id="8" creationId="{8BB6B369-AEC3-4D2D-B145-708C0E5DAF26}"/>
          </ac:picMkLst>
        </pc:picChg>
        <pc:picChg chg="mod">
          <ac:chgData name="" userId="58f7dec8ba136b8d" providerId="LiveId" clId="{3AA6C8DD-4C35-49A8-9A73-67E539BFC6B2}" dt="2023-10-25T06:30:27.699" v="6" actId="1076"/>
          <ac:picMkLst>
            <pc:docMk/>
            <pc:sldMk cId="4260552151" sldId="275"/>
            <ac:picMk id="13" creationId="{95B39BC6-6C54-4365-9F5E-ACF710FD4E03}"/>
          </ac:picMkLst>
        </pc:picChg>
      </pc:sldChg>
      <pc:sldChg chg="del">
        <pc:chgData name="" userId="58f7dec8ba136b8d" providerId="LiveId" clId="{3AA6C8DD-4C35-49A8-9A73-67E539BFC6B2}" dt="2023-10-25T06:30:03.062" v="1" actId="2696"/>
        <pc:sldMkLst>
          <pc:docMk/>
          <pc:sldMk cId="2185772266" sldId="276"/>
        </pc:sldMkLst>
      </pc:sldChg>
      <pc:sldChg chg="del ord">
        <pc:chgData name="" userId="58f7dec8ba136b8d" providerId="LiveId" clId="{3AA6C8DD-4C35-49A8-9A73-67E539BFC6B2}" dt="2023-10-25T07:40:29.731" v="593" actId="2696"/>
        <pc:sldMkLst>
          <pc:docMk/>
          <pc:sldMk cId="839087925" sldId="278"/>
        </pc:sldMkLst>
      </pc:sldChg>
      <pc:sldChg chg="del ord">
        <pc:chgData name="" userId="58f7dec8ba136b8d" providerId="LiveId" clId="{3AA6C8DD-4C35-49A8-9A73-67E539BFC6B2}" dt="2023-10-25T07:40:29.735" v="594" actId="2696"/>
        <pc:sldMkLst>
          <pc:docMk/>
          <pc:sldMk cId="3141156332" sldId="279"/>
        </pc:sldMkLst>
      </pc:sldChg>
      <pc:sldChg chg="modSp modAnim">
        <pc:chgData name="" userId="58f7dec8ba136b8d" providerId="LiveId" clId="{3AA6C8DD-4C35-49A8-9A73-67E539BFC6B2}" dt="2023-10-25T07:12:32.892" v="385" actId="6549"/>
        <pc:sldMkLst>
          <pc:docMk/>
          <pc:sldMk cId="4223668172" sldId="280"/>
        </pc:sldMkLst>
        <pc:spChg chg="mod">
          <ac:chgData name="" userId="58f7dec8ba136b8d" providerId="LiveId" clId="{3AA6C8DD-4C35-49A8-9A73-67E539BFC6B2}" dt="2023-10-25T07:12:32.892" v="385" actId="6549"/>
          <ac:spMkLst>
            <pc:docMk/>
            <pc:sldMk cId="4223668172" sldId="280"/>
            <ac:spMk id="2" creationId="{9E92731D-B913-4FD6-ADEA-2AE8CB93C6C4}"/>
          </ac:spMkLst>
        </pc:spChg>
      </pc:sldChg>
      <pc:sldChg chg="addSp modSp">
        <pc:chgData name="" userId="58f7dec8ba136b8d" providerId="LiveId" clId="{3AA6C8DD-4C35-49A8-9A73-67E539BFC6B2}" dt="2023-10-25T07:15:06.410" v="469" actId="164"/>
        <pc:sldMkLst>
          <pc:docMk/>
          <pc:sldMk cId="3846895460" sldId="282"/>
        </pc:sldMkLst>
        <pc:spChg chg="add mod">
          <ac:chgData name="" userId="58f7dec8ba136b8d" providerId="LiveId" clId="{3AA6C8DD-4C35-49A8-9A73-67E539BFC6B2}" dt="2023-10-25T07:15:06.410" v="469" actId="164"/>
          <ac:spMkLst>
            <pc:docMk/>
            <pc:sldMk cId="3846895460" sldId="282"/>
            <ac:spMk id="5" creationId="{A87109C9-AA19-4006-A929-83C725EC8F9C}"/>
          </ac:spMkLst>
        </pc:spChg>
        <pc:grpChg chg="add mod">
          <ac:chgData name="" userId="58f7dec8ba136b8d" providerId="LiveId" clId="{3AA6C8DD-4C35-49A8-9A73-67E539BFC6B2}" dt="2023-10-25T07:15:06.410" v="469" actId="164"/>
          <ac:grpSpMkLst>
            <pc:docMk/>
            <pc:sldMk cId="3846895460" sldId="282"/>
            <ac:grpSpMk id="4" creationId="{BFDE6A76-C9B8-43C5-A0E1-E60990BEBE63}"/>
          </ac:grpSpMkLst>
        </pc:grpChg>
        <pc:picChg chg="mod">
          <ac:chgData name="" userId="58f7dec8ba136b8d" providerId="LiveId" clId="{3AA6C8DD-4C35-49A8-9A73-67E539BFC6B2}" dt="2023-10-25T07:15:06.410" v="469" actId="164"/>
          <ac:picMkLst>
            <pc:docMk/>
            <pc:sldMk cId="3846895460" sldId="282"/>
            <ac:picMk id="12" creationId="{307C4583-BECD-474A-A596-8B14170A6F96}"/>
          </ac:picMkLst>
        </pc:picChg>
      </pc:sldChg>
      <pc:sldChg chg="del">
        <pc:chgData name="" userId="58f7dec8ba136b8d" providerId="LiveId" clId="{3AA6C8DD-4C35-49A8-9A73-67E539BFC6B2}" dt="2023-10-25T07:02:29.455" v="106" actId="2696"/>
        <pc:sldMkLst>
          <pc:docMk/>
          <pc:sldMk cId="3446974533" sldId="283"/>
        </pc:sldMkLst>
      </pc:sldChg>
      <pc:sldChg chg="modSp">
        <pc:chgData name="" userId="58f7dec8ba136b8d" providerId="LiveId" clId="{3AA6C8DD-4C35-49A8-9A73-67E539BFC6B2}" dt="2023-10-25T07:02:41.352" v="135" actId="20577"/>
        <pc:sldMkLst>
          <pc:docMk/>
          <pc:sldMk cId="3146856507" sldId="284"/>
        </pc:sldMkLst>
        <pc:spChg chg="mod">
          <ac:chgData name="" userId="58f7dec8ba136b8d" providerId="LiveId" clId="{3AA6C8DD-4C35-49A8-9A73-67E539BFC6B2}" dt="2023-10-25T07:02:35.993" v="125" actId="6549"/>
          <ac:spMkLst>
            <pc:docMk/>
            <pc:sldMk cId="3146856507" sldId="284"/>
            <ac:spMk id="2" creationId="{927DED1B-E667-44D8-AC24-866ECE66EEE1}"/>
          </ac:spMkLst>
        </pc:spChg>
        <pc:spChg chg="mod">
          <ac:chgData name="" userId="58f7dec8ba136b8d" providerId="LiveId" clId="{3AA6C8DD-4C35-49A8-9A73-67E539BFC6B2}" dt="2023-10-25T07:02:41.352" v="135" actId="20577"/>
          <ac:spMkLst>
            <pc:docMk/>
            <pc:sldMk cId="3146856507" sldId="284"/>
            <ac:spMk id="3" creationId="{BA7B68D9-80C8-4112-B4CF-8C9C80135D6E}"/>
          </ac:spMkLst>
        </pc:spChg>
      </pc:sldChg>
      <pc:sldChg chg="modSp">
        <pc:chgData name="" userId="58f7dec8ba136b8d" providerId="LiveId" clId="{3AA6C8DD-4C35-49A8-9A73-67E539BFC6B2}" dt="2023-10-25T07:02:45.800" v="137" actId="6549"/>
        <pc:sldMkLst>
          <pc:docMk/>
          <pc:sldMk cId="736106207" sldId="285"/>
        </pc:sldMkLst>
        <pc:spChg chg="mod">
          <ac:chgData name="" userId="58f7dec8ba136b8d" providerId="LiveId" clId="{3AA6C8DD-4C35-49A8-9A73-67E539BFC6B2}" dt="2023-10-25T07:02:45.800" v="137" actId="6549"/>
          <ac:spMkLst>
            <pc:docMk/>
            <pc:sldMk cId="736106207" sldId="285"/>
            <ac:spMk id="2" creationId="{464DA3A4-B475-4151-8167-14B519E15EFB}"/>
          </ac:spMkLst>
        </pc:spChg>
      </pc:sldChg>
      <pc:sldChg chg="delSp">
        <pc:chgData name="" userId="58f7dec8ba136b8d" providerId="LiveId" clId="{3AA6C8DD-4C35-49A8-9A73-67E539BFC6B2}" dt="2023-10-25T07:44:16.964" v="603" actId="478"/>
        <pc:sldMkLst>
          <pc:docMk/>
          <pc:sldMk cId="921264944" sldId="287"/>
        </pc:sldMkLst>
        <pc:spChg chg="del">
          <ac:chgData name="" userId="58f7dec8ba136b8d" providerId="LiveId" clId="{3AA6C8DD-4C35-49A8-9A73-67E539BFC6B2}" dt="2023-10-25T07:44:16.964" v="603" actId="478"/>
          <ac:spMkLst>
            <pc:docMk/>
            <pc:sldMk cId="921264944" sldId="287"/>
            <ac:spMk id="2" creationId="{2BC42362-F787-472A-83BA-A2CFA4F7FC94}"/>
          </ac:spMkLst>
        </pc:spChg>
      </pc:sldChg>
      <pc:sldChg chg="delSp">
        <pc:chgData name="" userId="58f7dec8ba136b8d" providerId="LiveId" clId="{3AA6C8DD-4C35-49A8-9A73-67E539BFC6B2}" dt="2023-10-25T07:44:24.606" v="604" actId="478"/>
        <pc:sldMkLst>
          <pc:docMk/>
          <pc:sldMk cId="2517273415" sldId="288"/>
        </pc:sldMkLst>
        <pc:spChg chg="del">
          <ac:chgData name="" userId="58f7dec8ba136b8d" providerId="LiveId" clId="{3AA6C8DD-4C35-49A8-9A73-67E539BFC6B2}" dt="2023-10-25T07:44:24.606" v="604" actId="478"/>
          <ac:spMkLst>
            <pc:docMk/>
            <pc:sldMk cId="2517273415" sldId="288"/>
            <ac:spMk id="2" creationId="{A17B2505-276D-4176-A4E1-BAD14FAEEFB4}"/>
          </ac:spMkLst>
        </pc:spChg>
      </pc:sldChg>
      <pc:sldChg chg="modSp">
        <pc:chgData name="" userId="58f7dec8ba136b8d" providerId="LiveId" clId="{3AA6C8DD-4C35-49A8-9A73-67E539BFC6B2}" dt="2023-10-25T07:18:50.676" v="590" actId="114"/>
        <pc:sldMkLst>
          <pc:docMk/>
          <pc:sldMk cId="1175231318" sldId="289"/>
        </pc:sldMkLst>
        <pc:spChg chg="mod">
          <ac:chgData name="" userId="58f7dec8ba136b8d" providerId="LiveId" clId="{3AA6C8DD-4C35-49A8-9A73-67E539BFC6B2}" dt="2023-10-25T07:18:50.676" v="590" actId="114"/>
          <ac:spMkLst>
            <pc:docMk/>
            <pc:sldMk cId="1175231318" sldId="289"/>
            <ac:spMk id="3" creationId="{C16A0362-AFC3-4E04-BC3F-17E6195CF62C}"/>
          </ac:spMkLst>
        </pc:spChg>
      </pc:sldChg>
      <pc:sldChg chg="addSp delSp modSp">
        <pc:chgData name="" userId="58f7dec8ba136b8d" providerId="LiveId" clId="{3AA6C8DD-4C35-49A8-9A73-67E539BFC6B2}" dt="2023-10-25T07:17:41.462" v="503"/>
        <pc:sldMkLst>
          <pc:docMk/>
          <pc:sldMk cId="205222731" sldId="292"/>
        </pc:sldMkLst>
        <pc:spChg chg="del">
          <ac:chgData name="" userId="58f7dec8ba136b8d" providerId="LiveId" clId="{3AA6C8DD-4C35-49A8-9A73-67E539BFC6B2}" dt="2023-10-25T07:02:52.925" v="138" actId="478"/>
          <ac:spMkLst>
            <pc:docMk/>
            <pc:sldMk cId="205222731" sldId="292"/>
            <ac:spMk id="2" creationId="{464DA3A4-B475-4151-8167-14B519E15EFB}"/>
          </ac:spMkLst>
        </pc:spChg>
        <pc:spChg chg="mod">
          <ac:chgData name="" userId="58f7dec8ba136b8d" providerId="LiveId" clId="{3AA6C8DD-4C35-49A8-9A73-67E539BFC6B2}" dt="2023-10-25T07:17:41.462" v="503"/>
          <ac:spMkLst>
            <pc:docMk/>
            <pc:sldMk cId="205222731" sldId="292"/>
            <ac:spMk id="3" creationId="{F1636A8C-F4D0-47F3-9AE2-68B19EFDDE83}"/>
          </ac:spMkLst>
        </pc:spChg>
        <pc:spChg chg="add del mod">
          <ac:chgData name="" userId="58f7dec8ba136b8d" providerId="LiveId" clId="{3AA6C8DD-4C35-49A8-9A73-67E539BFC6B2}" dt="2023-10-25T07:02:54.580" v="139" actId="478"/>
          <ac:spMkLst>
            <pc:docMk/>
            <pc:sldMk cId="205222731" sldId="292"/>
            <ac:spMk id="11" creationId="{630DBD23-289F-4893-A615-085E5433A4D4}"/>
          </ac:spMkLst>
        </pc:spChg>
        <pc:spChg chg="add del">
          <ac:chgData name="" userId="58f7dec8ba136b8d" providerId="LiveId" clId="{3AA6C8DD-4C35-49A8-9A73-67E539BFC6B2}" dt="2023-10-25T07:17:08.525" v="495"/>
          <ac:spMkLst>
            <pc:docMk/>
            <pc:sldMk cId="205222731" sldId="292"/>
            <ac:spMk id="12" creationId="{E68B88BD-F5D9-40B0-AA15-4276A4BC1C6F}"/>
          </ac:spMkLst>
        </pc:spChg>
      </pc:sldChg>
      <pc:sldChg chg="modSp">
        <pc:chgData name="" userId="58f7dec8ba136b8d" providerId="LiveId" clId="{3AA6C8DD-4C35-49A8-9A73-67E539BFC6B2}" dt="2023-10-25T07:19:01.616" v="591" actId="1076"/>
        <pc:sldMkLst>
          <pc:docMk/>
          <pc:sldMk cId="3826163226" sldId="294"/>
        </pc:sldMkLst>
        <pc:picChg chg="mod">
          <ac:chgData name="" userId="58f7dec8ba136b8d" providerId="LiveId" clId="{3AA6C8DD-4C35-49A8-9A73-67E539BFC6B2}" dt="2023-10-25T07:19:01.616" v="591" actId="1076"/>
          <ac:picMkLst>
            <pc:docMk/>
            <pc:sldMk cId="3826163226" sldId="294"/>
            <ac:picMk id="5" creationId="{B558F61C-DFE7-45E1-B0F4-409267D1D211}"/>
          </ac:picMkLst>
        </pc:picChg>
      </pc:sldChg>
      <pc:sldChg chg="addSp modSp">
        <pc:chgData name="" userId="58f7dec8ba136b8d" providerId="LiveId" clId="{3AA6C8DD-4C35-49A8-9A73-67E539BFC6B2}" dt="2023-10-25T07:08:00.422" v="252" actId="20577"/>
        <pc:sldMkLst>
          <pc:docMk/>
          <pc:sldMk cId="3630240447" sldId="295"/>
        </pc:sldMkLst>
        <pc:spChg chg="mod">
          <ac:chgData name="" userId="58f7dec8ba136b8d" providerId="LiveId" clId="{3AA6C8DD-4C35-49A8-9A73-67E539BFC6B2}" dt="2023-10-25T07:08:00.422" v="252" actId="20577"/>
          <ac:spMkLst>
            <pc:docMk/>
            <pc:sldMk cId="3630240447" sldId="295"/>
            <ac:spMk id="3" creationId="{55FE6D7B-A775-4D1B-BDC5-792DA652196A}"/>
          </ac:spMkLst>
        </pc:spChg>
        <pc:picChg chg="add mod">
          <ac:chgData name="" userId="58f7dec8ba136b8d" providerId="LiveId" clId="{3AA6C8DD-4C35-49A8-9A73-67E539BFC6B2}" dt="2023-10-25T07:07:46.274" v="230" actId="1076"/>
          <ac:picMkLst>
            <pc:docMk/>
            <pc:sldMk cId="3630240447" sldId="295"/>
            <ac:picMk id="6" creationId="{2C0273E7-5CD2-49A9-B6AA-CD76721A8D43}"/>
          </ac:picMkLst>
        </pc:picChg>
      </pc:sldChg>
      <pc:sldChg chg="delSp modSp">
        <pc:chgData name="" userId="58f7dec8ba136b8d" providerId="LiveId" clId="{3AA6C8DD-4C35-49A8-9A73-67E539BFC6B2}" dt="2023-10-25T07:45:18.813" v="655" actId="6549"/>
        <pc:sldMkLst>
          <pc:docMk/>
          <pc:sldMk cId="1644715849" sldId="296"/>
        </pc:sldMkLst>
        <pc:spChg chg="mod">
          <ac:chgData name="" userId="58f7dec8ba136b8d" providerId="LiveId" clId="{3AA6C8DD-4C35-49A8-9A73-67E539BFC6B2}" dt="2023-10-25T07:45:18.813" v="655" actId="6549"/>
          <ac:spMkLst>
            <pc:docMk/>
            <pc:sldMk cId="1644715849" sldId="296"/>
            <ac:spMk id="3" creationId="{C0251E15-DF0F-4226-AB8C-5309A00DF728}"/>
          </ac:spMkLst>
        </pc:spChg>
        <pc:spChg chg="del">
          <ac:chgData name="" userId="58f7dec8ba136b8d" providerId="LiveId" clId="{3AA6C8DD-4C35-49A8-9A73-67E539BFC6B2}" dt="2023-10-25T07:01:24.930" v="75" actId="478"/>
          <ac:spMkLst>
            <pc:docMk/>
            <pc:sldMk cId="1644715849" sldId="296"/>
            <ac:spMk id="7" creationId="{696E1640-1294-409E-8247-6E1D68A75347}"/>
          </ac:spMkLst>
        </pc:spChg>
        <pc:spChg chg="del">
          <ac:chgData name="" userId="58f7dec8ba136b8d" providerId="LiveId" clId="{3AA6C8DD-4C35-49A8-9A73-67E539BFC6B2}" dt="2023-10-25T07:01:21.714" v="74" actId="478"/>
          <ac:spMkLst>
            <pc:docMk/>
            <pc:sldMk cId="1644715849" sldId="296"/>
            <ac:spMk id="8" creationId="{0175AEF8-DC3C-4EE6-A728-70ED9B04F710}"/>
          </ac:spMkLst>
        </pc:spChg>
        <pc:picChg chg="del">
          <ac:chgData name="" userId="58f7dec8ba136b8d" providerId="LiveId" clId="{3AA6C8DD-4C35-49A8-9A73-67E539BFC6B2}" dt="2023-10-25T07:01:16.409" v="72" actId="478"/>
          <ac:picMkLst>
            <pc:docMk/>
            <pc:sldMk cId="1644715849" sldId="296"/>
            <ac:picMk id="5" creationId="{DA470076-3DE5-4BCC-A5DA-322882BB4D4F}"/>
          </ac:picMkLst>
        </pc:picChg>
        <pc:picChg chg="mod">
          <ac:chgData name="" userId="58f7dec8ba136b8d" providerId="LiveId" clId="{3AA6C8DD-4C35-49A8-9A73-67E539BFC6B2}" dt="2023-10-25T07:04:19.493" v="170" actId="1076"/>
          <ac:picMkLst>
            <pc:docMk/>
            <pc:sldMk cId="1644715849" sldId="296"/>
            <ac:picMk id="6" creationId="{F4BB981D-CAFB-4F65-A19C-667369A635BE}"/>
          </ac:picMkLst>
        </pc:picChg>
      </pc:sldChg>
      <pc:sldChg chg="modSp ord">
        <pc:chgData name="" userId="58f7dec8ba136b8d" providerId="LiveId" clId="{3AA6C8DD-4C35-49A8-9A73-67E539BFC6B2}" dt="2023-10-25T07:46:14.552" v="657"/>
        <pc:sldMkLst>
          <pc:docMk/>
          <pc:sldMk cId="621471746" sldId="297"/>
        </pc:sldMkLst>
        <pc:spChg chg="mod">
          <ac:chgData name="" userId="58f7dec8ba136b8d" providerId="LiveId" clId="{3AA6C8DD-4C35-49A8-9A73-67E539BFC6B2}" dt="2023-10-25T07:08:49.783" v="254" actId="14"/>
          <ac:spMkLst>
            <pc:docMk/>
            <pc:sldMk cId="621471746" sldId="297"/>
            <ac:spMk id="3" creationId="{09A880C6-AC5B-4D08-8528-E78B8533FC18}"/>
          </ac:spMkLst>
        </pc:spChg>
      </pc:sldChg>
      <pc:sldChg chg="addSp delSp modSp">
        <pc:chgData name="" userId="58f7dec8ba136b8d" providerId="LiveId" clId="{3AA6C8DD-4C35-49A8-9A73-67E539BFC6B2}" dt="2023-10-25T07:44:30.628" v="606" actId="478"/>
        <pc:sldMkLst>
          <pc:docMk/>
          <pc:sldMk cId="414055723" sldId="298"/>
        </pc:sldMkLst>
        <pc:spChg chg="del">
          <ac:chgData name="" userId="58f7dec8ba136b8d" providerId="LiveId" clId="{3AA6C8DD-4C35-49A8-9A73-67E539BFC6B2}" dt="2023-10-25T07:44:28.940" v="605" actId="478"/>
          <ac:spMkLst>
            <pc:docMk/>
            <pc:sldMk cId="414055723" sldId="298"/>
            <ac:spMk id="2" creationId="{48241E31-A84F-4109-A935-BD002E002365}"/>
          </ac:spMkLst>
        </pc:spChg>
        <pc:spChg chg="add del mod">
          <ac:chgData name="" userId="58f7dec8ba136b8d" providerId="LiveId" clId="{3AA6C8DD-4C35-49A8-9A73-67E539BFC6B2}" dt="2023-10-25T07:44:30.628" v="606" actId="478"/>
          <ac:spMkLst>
            <pc:docMk/>
            <pc:sldMk cId="414055723" sldId="298"/>
            <ac:spMk id="7" creationId="{94B51C3D-DD54-4276-86A8-EDD0A1DDEA4B}"/>
          </ac:spMkLst>
        </pc:spChg>
      </pc:sldChg>
      <pc:sldChg chg="ord">
        <pc:chgData name="" userId="58f7dec8ba136b8d" providerId="LiveId" clId="{3AA6C8DD-4C35-49A8-9A73-67E539BFC6B2}" dt="2023-10-25T07:46:14.552" v="657"/>
        <pc:sldMkLst>
          <pc:docMk/>
          <pc:sldMk cId="603388916" sldId="300"/>
        </pc:sldMkLst>
      </pc:sldChg>
      <pc:sldChg chg="addSp modSp">
        <pc:chgData name="" userId="58f7dec8ba136b8d" providerId="LiveId" clId="{3AA6C8DD-4C35-49A8-9A73-67E539BFC6B2}" dt="2023-10-25T07:04:52.341" v="173" actId="1076"/>
        <pc:sldMkLst>
          <pc:docMk/>
          <pc:sldMk cId="1971046503" sldId="301"/>
        </pc:sldMkLst>
        <pc:grpChg chg="mod">
          <ac:chgData name="" userId="58f7dec8ba136b8d" providerId="LiveId" clId="{3AA6C8DD-4C35-49A8-9A73-67E539BFC6B2}" dt="2023-10-25T07:04:49.430" v="172" actId="1076"/>
          <ac:grpSpMkLst>
            <pc:docMk/>
            <pc:sldMk cId="1971046503" sldId="301"/>
            <ac:grpSpMk id="8" creationId="{839FC9CD-9B8C-4C2A-BE41-A1A0FFB6C1AD}"/>
          </ac:grpSpMkLst>
        </pc:grpChg>
        <pc:picChg chg="mod">
          <ac:chgData name="" userId="58f7dec8ba136b8d" providerId="LiveId" clId="{3AA6C8DD-4C35-49A8-9A73-67E539BFC6B2}" dt="2023-10-25T06:32:27.178" v="53" actId="1076"/>
          <ac:picMkLst>
            <pc:docMk/>
            <pc:sldMk cId="1971046503" sldId="301"/>
            <ac:picMk id="5" creationId="{DBADA8ED-87B8-4176-B922-9BB8F04CA2F4}"/>
          </ac:picMkLst>
        </pc:picChg>
        <pc:picChg chg="add mod ord">
          <ac:chgData name="" userId="58f7dec8ba136b8d" providerId="LiveId" clId="{3AA6C8DD-4C35-49A8-9A73-67E539BFC6B2}" dt="2023-10-25T07:04:52.341" v="173" actId="1076"/>
          <ac:picMkLst>
            <pc:docMk/>
            <pc:sldMk cId="1971046503" sldId="301"/>
            <ac:picMk id="10" creationId="{77026C91-9222-4526-983F-752F0957AD5C}"/>
          </ac:picMkLst>
        </pc:picChg>
        <pc:picChg chg="add mod">
          <ac:chgData name="" userId="58f7dec8ba136b8d" providerId="LiveId" clId="{3AA6C8DD-4C35-49A8-9A73-67E539BFC6B2}" dt="2023-10-25T07:04:47.620" v="171" actId="1076"/>
          <ac:picMkLst>
            <pc:docMk/>
            <pc:sldMk cId="1971046503" sldId="301"/>
            <ac:picMk id="11" creationId="{F7A1DDC4-0470-43F4-AA0C-42EC93A22D6C}"/>
          </ac:picMkLst>
        </pc:picChg>
      </pc:sldChg>
      <pc:sldChg chg="addSp delSp modSp">
        <pc:chgData name="" userId="58f7dec8ba136b8d" providerId="LiveId" clId="{3AA6C8DD-4C35-49A8-9A73-67E539BFC6B2}" dt="2023-10-25T07:06:27.794" v="201" actId="20577"/>
        <pc:sldMkLst>
          <pc:docMk/>
          <pc:sldMk cId="2469067678" sldId="302"/>
        </pc:sldMkLst>
        <pc:spChg chg="mod">
          <ac:chgData name="" userId="58f7dec8ba136b8d" providerId="LiveId" clId="{3AA6C8DD-4C35-49A8-9A73-67E539BFC6B2}" dt="2023-10-25T07:06:27.794" v="201" actId="20577"/>
          <ac:spMkLst>
            <pc:docMk/>
            <pc:sldMk cId="2469067678" sldId="302"/>
            <ac:spMk id="2" creationId="{0FB38890-56A1-454B-A5AF-6BB2CAE4BBF4}"/>
          </ac:spMkLst>
        </pc:spChg>
        <pc:picChg chg="add del">
          <ac:chgData name="" userId="58f7dec8ba136b8d" providerId="LiveId" clId="{3AA6C8DD-4C35-49A8-9A73-67E539BFC6B2}" dt="2023-10-25T07:05:22.395" v="175"/>
          <ac:picMkLst>
            <pc:docMk/>
            <pc:sldMk cId="2469067678" sldId="302"/>
            <ac:picMk id="7" creationId="{B46AFE1A-DCA2-4EA8-BEC5-3F0BA416E826}"/>
          </ac:picMkLst>
        </pc:picChg>
        <pc:picChg chg="add mod modCrop">
          <ac:chgData name="" userId="58f7dec8ba136b8d" providerId="LiveId" clId="{3AA6C8DD-4C35-49A8-9A73-67E539BFC6B2}" dt="2023-10-25T07:05:35.297" v="180" actId="14100"/>
          <ac:picMkLst>
            <pc:docMk/>
            <pc:sldMk cId="2469067678" sldId="302"/>
            <ac:picMk id="8" creationId="{F185A4C4-EDE3-4BB9-8E3F-A8485E9F2362}"/>
          </ac:picMkLst>
        </pc:picChg>
      </pc:sldChg>
      <pc:sldChg chg="del">
        <pc:chgData name="" userId="58f7dec8ba136b8d" providerId="LiveId" clId="{3AA6C8DD-4C35-49A8-9A73-67E539BFC6B2}" dt="2023-10-25T07:06:09.097" v="187" actId="2696"/>
        <pc:sldMkLst>
          <pc:docMk/>
          <pc:sldMk cId="1581076959" sldId="303"/>
        </pc:sldMkLst>
      </pc:sldChg>
      <pc:sldChg chg="addSp delSp modSp">
        <pc:chgData name="" userId="58f7dec8ba136b8d" providerId="LiveId" clId="{3AA6C8DD-4C35-49A8-9A73-67E539BFC6B2}" dt="2023-10-25T07:06:23.366" v="191" actId="478"/>
        <pc:sldMkLst>
          <pc:docMk/>
          <pc:sldMk cId="3021505242" sldId="304"/>
        </pc:sldMkLst>
        <pc:spChg chg="del mod">
          <ac:chgData name="" userId="58f7dec8ba136b8d" providerId="LiveId" clId="{3AA6C8DD-4C35-49A8-9A73-67E539BFC6B2}" dt="2023-10-25T07:06:21.972" v="190" actId="478"/>
          <ac:spMkLst>
            <pc:docMk/>
            <pc:sldMk cId="3021505242" sldId="304"/>
            <ac:spMk id="2" creationId="{1192A487-BFF0-45F3-A5C8-C618D4D63277}"/>
          </ac:spMkLst>
        </pc:spChg>
        <pc:spChg chg="add del mod">
          <ac:chgData name="" userId="58f7dec8ba136b8d" providerId="LiveId" clId="{3AA6C8DD-4C35-49A8-9A73-67E539BFC6B2}" dt="2023-10-25T07:06:23.366" v="191" actId="478"/>
          <ac:spMkLst>
            <pc:docMk/>
            <pc:sldMk cId="3021505242" sldId="304"/>
            <ac:spMk id="9" creationId="{443AC9F8-F4DD-421E-A0B9-975FCA786A84}"/>
          </ac:spMkLst>
        </pc:spChg>
        <pc:picChg chg="add mod modCrop">
          <ac:chgData name="" userId="58f7dec8ba136b8d" providerId="LiveId" clId="{3AA6C8DD-4C35-49A8-9A73-67E539BFC6B2}" dt="2023-10-25T07:05:52.225" v="185" actId="14100"/>
          <ac:picMkLst>
            <pc:docMk/>
            <pc:sldMk cId="3021505242" sldId="304"/>
            <ac:picMk id="7" creationId="{125EF416-9793-4700-A690-720A0DBCB659}"/>
          </ac:picMkLst>
        </pc:picChg>
      </pc:sldChg>
      <pc:sldChg chg="del">
        <pc:chgData name="" userId="58f7dec8ba136b8d" providerId="LiveId" clId="{3AA6C8DD-4C35-49A8-9A73-67E539BFC6B2}" dt="2023-10-25T07:05:56.258" v="186" actId="2696"/>
        <pc:sldMkLst>
          <pc:docMk/>
          <pc:sldMk cId="2665183167" sldId="305"/>
        </pc:sldMkLst>
      </pc:sldChg>
      <pc:sldChg chg="delSp del">
        <pc:chgData name="" userId="58f7dec8ba136b8d" providerId="LiveId" clId="{3AA6C8DD-4C35-49A8-9A73-67E539BFC6B2}" dt="2023-10-25T07:08:04.560" v="253" actId="2696"/>
        <pc:sldMkLst>
          <pc:docMk/>
          <pc:sldMk cId="844828655" sldId="306"/>
        </pc:sldMkLst>
        <pc:picChg chg="del">
          <ac:chgData name="" userId="58f7dec8ba136b8d" providerId="LiveId" clId="{3AA6C8DD-4C35-49A8-9A73-67E539BFC6B2}" dt="2023-10-25T07:07:04.437" v="215"/>
          <ac:picMkLst>
            <pc:docMk/>
            <pc:sldMk cId="844828655" sldId="306"/>
            <ac:picMk id="4" creationId="{69D634FD-3B57-4428-A13E-AE07817B9C12}"/>
          </ac:picMkLst>
        </pc:picChg>
      </pc:sldChg>
      <pc:sldChg chg="modSp">
        <pc:chgData name="" userId="58f7dec8ba136b8d" providerId="LiveId" clId="{3AA6C8DD-4C35-49A8-9A73-67E539BFC6B2}" dt="2023-10-25T07:06:36.900" v="214" actId="20577"/>
        <pc:sldMkLst>
          <pc:docMk/>
          <pc:sldMk cId="2704024342" sldId="307"/>
        </pc:sldMkLst>
        <pc:spChg chg="mod">
          <ac:chgData name="" userId="58f7dec8ba136b8d" providerId="LiveId" clId="{3AA6C8DD-4C35-49A8-9A73-67E539BFC6B2}" dt="2023-10-25T07:06:36.900" v="214" actId="20577"/>
          <ac:spMkLst>
            <pc:docMk/>
            <pc:sldMk cId="2704024342" sldId="307"/>
            <ac:spMk id="2" creationId="{EE857D25-7177-4F62-BED4-89E13B5D462F}"/>
          </ac:spMkLst>
        </pc:spChg>
      </pc:sldChg>
      <pc:sldChg chg="modAnim">
        <pc:chgData name="" userId="58f7dec8ba136b8d" providerId="LiveId" clId="{3AA6C8DD-4C35-49A8-9A73-67E539BFC6B2}" dt="2023-10-25T06:57:27.846" v="71"/>
        <pc:sldMkLst>
          <pc:docMk/>
          <pc:sldMk cId="2462355863" sldId="309"/>
        </pc:sldMkLst>
      </pc:sldChg>
      <pc:sldChg chg="ord">
        <pc:chgData name="" userId="58f7dec8ba136b8d" providerId="LiveId" clId="{3AA6C8DD-4C35-49A8-9A73-67E539BFC6B2}" dt="2023-10-25T07:46:09.424" v="656"/>
        <pc:sldMkLst>
          <pc:docMk/>
          <pc:sldMk cId="4057069554" sldId="310"/>
        </pc:sldMkLst>
      </pc:sldChg>
      <pc:sldChg chg="delSp modSp add">
        <pc:chgData name="" userId="58f7dec8ba136b8d" providerId="LiveId" clId="{3AA6C8DD-4C35-49A8-9A73-67E539BFC6B2}" dt="2023-10-25T07:13:15.788" v="402" actId="20577"/>
        <pc:sldMkLst>
          <pc:docMk/>
          <pc:sldMk cId="1191029826" sldId="311"/>
        </pc:sldMkLst>
        <pc:spChg chg="mod">
          <ac:chgData name="" userId="58f7dec8ba136b8d" providerId="LiveId" clId="{3AA6C8DD-4C35-49A8-9A73-67E539BFC6B2}" dt="2023-10-25T07:13:15.788" v="402" actId="20577"/>
          <ac:spMkLst>
            <pc:docMk/>
            <pc:sldMk cId="1191029826" sldId="311"/>
            <ac:spMk id="2" creationId="{1B06CA08-A679-4C7C-B682-0FFBA5192115}"/>
          </ac:spMkLst>
        </pc:spChg>
        <pc:spChg chg="mod">
          <ac:chgData name="" userId="58f7dec8ba136b8d" providerId="LiveId" clId="{3AA6C8DD-4C35-49A8-9A73-67E539BFC6B2}" dt="2023-10-25T07:13:12.368" v="388" actId="6549"/>
          <ac:spMkLst>
            <pc:docMk/>
            <pc:sldMk cId="1191029826" sldId="311"/>
            <ac:spMk id="3" creationId="{536524FE-37C1-42AE-AD25-EC6174CCCD75}"/>
          </ac:spMkLst>
        </pc:spChg>
        <pc:picChg chg="del">
          <ac:chgData name="" userId="58f7dec8ba136b8d" providerId="LiveId" clId="{3AA6C8DD-4C35-49A8-9A73-67E539BFC6B2}" dt="2023-10-25T07:13:10.162" v="387" actId="478"/>
          <ac:picMkLst>
            <pc:docMk/>
            <pc:sldMk cId="1191029826" sldId="311"/>
            <ac:picMk id="12" creationId="{307C4583-BECD-474A-A596-8B14170A6F96}"/>
          </ac:picMkLst>
        </pc:picChg>
      </pc:sldChg>
      <pc:sldChg chg="addSp delSp modSp add del">
        <pc:chgData name="" userId="58f7dec8ba136b8d" providerId="LiveId" clId="{3AA6C8DD-4C35-49A8-9A73-67E539BFC6B2}" dt="2023-10-25T06:32:45.855" v="64" actId="2696"/>
        <pc:sldMkLst>
          <pc:docMk/>
          <pc:sldMk cId="1570051281" sldId="311"/>
        </pc:sldMkLst>
        <pc:spChg chg="del">
          <ac:chgData name="" userId="58f7dec8ba136b8d" providerId="LiveId" clId="{3AA6C8DD-4C35-49A8-9A73-67E539BFC6B2}" dt="2023-10-25T06:32:17.193" v="51" actId="478"/>
          <ac:spMkLst>
            <pc:docMk/>
            <pc:sldMk cId="1570051281" sldId="311"/>
            <ac:spMk id="2" creationId="{401FA8EC-E98E-4A58-9EFF-AE0E400938C9}"/>
          </ac:spMkLst>
        </pc:spChg>
        <pc:spChg chg="mod">
          <ac:chgData name="" userId="58f7dec8ba136b8d" providerId="LiveId" clId="{3AA6C8DD-4C35-49A8-9A73-67E539BFC6B2}" dt="2023-10-25T06:31:53.252" v="46" actId="20577"/>
          <ac:spMkLst>
            <pc:docMk/>
            <pc:sldMk cId="1570051281" sldId="311"/>
            <ac:spMk id="3" creationId="{3C9C9B4D-612A-4B90-930C-F92A4D8300A2}"/>
          </ac:spMkLst>
        </pc:spChg>
        <pc:picChg chg="add del mod">
          <ac:chgData name="" userId="58f7dec8ba136b8d" providerId="LiveId" clId="{3AA6C8DD-4C35-49A8-9A73-67E539BFC6B2}" dt="2023-10-25T06:32:23.451" v="52"/>
          <ac:picMkLst>
            <pc:docMk/>
            <pc:sldMk cId="1570051281" sldId="311"/>
            <ac:picMk id="1026" creationId="{8662B6D7-1831-47DA-8A99-65F968F22CB9}"/>
          </ac:picMkLst>
        </pc:picChg>
        <pc:picChg chg="add del mod">
          <ac:chgData name="" userId="58f7dec8ba136b8d" providerId="LiveId" clId="{3AA6C8DD-4C35-49A8-9A73-67E539BFC6B2}" dt="2023-10-25T06:32:23.451" v="52"/>
          <ac:picMkLst>
            <pc:docMk/>
            <pc:sldMk cId="1570051281" sldId="311"/>
            <ac:picMk id="1028" creationId="{9C04F427-8F65-4DDC-A956-4ADED3F873AE}"/>
          </ac:picMkLst>
        </pc:picChg>
      </pc:sldChg>
      <pc:sldMasterChg chg="modSldLayout">
        <pc:chgData name="" userId="58f7dec8ba136b8d" providerId="LiveId" clId="{3AA6C8DD-4C35-49A8-9A73-67E539BFC6B2}" dt="2023-10-25T07:41:59.618" v="601" actId="6549"/>
        <pc:sldMasterMkLst>
          <pc:docMk/>
          <pc:sldMasterMk cId="2218662170" sldId="2147483672"/>
        </pc:sldMasterMkLst>
        <pc:sldLayoutChg chg="modSp">
          <pc:chgData name="" userId="58f7dec8ba136b8d" providerId="LiveId" clId="{3AA6C8DD-4C35-49A8-9A73-67E539BFC6B2}" dt="2023-10-25T07:41:59.618" v="601" actId="6549"/>
          <pc:sldLayoutMkLst>
            <pc:docMk/>
            <pc:sldMasterMk cId="2218662170" sldId="2147483672"/>
            <pc:sldLayoutMk cId="334153452" sldId="2147483674"/>
          </pc:sldLayoutMkLst>
          <pc:spChg chg="mod">
            <ac:chgData name="" userId="58f7dec8ba136b8d" providerId="LiveId" clId="{3AA6C8DD-4C35-49A8-9A73-67E539BFC6B2}" dt="2023-10-25T07:10:17.619" v="281" actId="14100"/>
            <ac:spMkLst>
              <pc:docMk/>
              <pc:sldMasterMk cId="2218662170" sldId="2147483672"/>
              <pc:sldLayoutMk cId="334153452" sldId="2147483674"/>
              <ac:spMk id="13" creationId="{2D540E47-39E5-47C3-A447-158CF2D4ABB7}"/>
            </ac:spMkLst>
          </pc:spChg>
          <pc:spChg chg="mod">
            <ac:chgData name="" userId="58f7dec8ba136b8d" providerId="LiveId" clId="{3AA6C8DD-4C35-49A8-9A73-67E539BFC6B2}" dt="2023-10-25T07:41:59.618" v="601" actId="6549"/>
            <ac:spMkLst>
              <pc:docMk/>
              <pc:sldMasterMk cId="2218662170" sldId="2147483672"/>
              <pc:sldLayoutMk cId="334153452" sldId="2147483674"/>
              <ac:spMk id="22" creationId="{844856ED-DB6A-4A31-A525-3C760BFE7B8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55E7A-D9DF-443D-8692-370A3D65A200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A96AC-CF7E-4210-9BFE-829F3A97A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2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  <a:gradFill>
            <a:gsLst>
              <a:gs pos="0">
                <a:srgbClr val="F8F6E6"/>
              </a:gs>
              <a:gs pos="100000">
                <a:schemeClr val="accent1"/>
              </a:gs>
              <a:gs pos="8400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</p:spPr>
        <p:txBody>
          <a:bodyPr anchor="b">
            <a:normAutofit/>
          </a:bodyPr>
          <a:lstStyle>
            <a:lvl1pPr algn="ctr">
              <a:defRPr sz="4000" cap="none" baseline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8F464-4660-4D48-9AA9-995670E08810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99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4351D-017E-42E2-9F05-49745AC44D55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0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4505D-C4D8-4968-98BD-15D74C0835D0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49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4AC3E-306E-4E43-886A-E30EB5A022C3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7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587A1-5BA6-460F-B838-73EB40B93723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04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EA9A-9EBC-4796-A3AC-9B0ECD816F5D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78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1E36-2E12-4602-8FEF-453C2BDFFC6B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88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32D3-C6A4-486C-A818-9B0CD4E056D4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03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0162-2610-4C01-9667-EB62582F8A4D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69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57" y="269174"/>
            <a:ext cx="8992904" cy="661059"/>
          </a:xfrm>
          <a:gradFill>
            <a:gsLst>
              <a:gs pos="0">
                <a:srgbClr val="F8F6E6"/>
              </a:gs>
              <a:gs pos="100000">
                <a:schemeClr val="accent1"/>
              </a:gs>
              <a:gs pos="84000">
                <a:schemeClr val="accent3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1800000" scaled="0"/>
          </a:gradFill>
        </p:spPr>
        <p:txBody>
          <a:bodyPr/>
          <a:lstStyle>
            <a:lvl1pPr>
              <a:defRPr cap="none" baseline="0">
                <a:solidFill>
                  <a:schemeClr val="bg1"/>
                </a:solidFill>
                <a:effectLst>
                  <a:glow rad="127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096" y="1094798"/>
            <a:ext cx="8992904" cy="4962342"/>
          </a:xfrm>
          <a:solidFill>
            <a:schemeClr val="bg1">
              <a:lumMod val="95000"/>
              <a:lumOff val="5000"/>
              <a:alpha val="63000"/>
            </a:schemeClr>
          </a:solidFill>
        </p:spPr>
        <p:txBody>
          <a:bodyPr anchor="t" anchorCtr="0">
            <a:normAutofit/>
          </a:bodyPr>
          <a:lstStyle>
            <a:lvl1pPr>
              <a:defRPr sz="2000" cap="none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defRPr>
            </a:lvl1pPr>
            <a:lvl2pPr>
              <a:defRPr sz="1800" cap="none" baseline="0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defRPr>
            </a:lvl2pPr>
            <a:lvl3pPr>
              <a:defRPr sz="1600" cap="none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defRPr>
            </a:lvl3pPr>
            <a:lvl4pPr>
              <a:defRPr sz="1600" cap="none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defRPr>
            </a:lvl4pPr>
            <a:lvl5pPr>
              <a:defRPr sz="1400" cap="none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026" name="Picture 2" descr="금오공과대학교 (Kumoh National Institute of Technology)">
            <a:extLst>
              <a:ext uri="{FF2B5EF4-FFF2-40B4-BE49-F238E27FC236}">
                <a16:creationId xmlns:a16="http://schemas.microsoft.com/office/drawing/2014/main" id="{CF354ACA-5FE6-49D0-8AD8-8B4C4D2CC9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32" y="732437"/>
            <a:ext cx="842011" cy="1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FBD4470-FBF7-4B33-B6C2-25385294BA45}"/>
              </a:ext>
            </a:extLst>
          </p:cNvPr>
          <p:cNvGrpSpPr/>
          <p:nvPr userDrawn="1"/>
        </p:nvGrpSpPr>
        <p:grpSpPr>
          <a:xfrm>
            <a:off x="104057" y="-32456"/>
            <a:ext cx="1696482" cy="365125"/>
            <a:chOff x="655959" y="10184"/>
            <a:chExt cx="1696482" cy="365125"/>
          </a:xfrm>
        </p:grpSpPr>
        <p:sp>
          <p:nvSpPr>
            <p:cNvPr id="8" name="Footer Placeholder 4">
              <a:extLst>
                <a:ext uri="{FF2B5EF4-FFF2-40B4-BE49-F238E27FC236}">
                  <a16:creationId xmlns:a16="http://schemas.microsoft.com/office/drawing/2014/main" id="{1842C08E-86CC-4067-8E6E-2A6850FFEE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99471" y="10184"/>
              <a:ext cx="135297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lang="en-US" altLang="ko-KR" sz="800" b="1" i="0" kern="1200" smtClean="0">
                  <a:solidFill>
                    <a:schemeClr val="tx1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rgbClr val="F8F6E6"/>
                  </a:solidFill>
                </a:rPr>
                <a:t>(</a:t>
              </a:r>
              <a:r>
                <a:rPr lang="ko-KR" altLang="en-US" sz="600" dirty="0">
                  <a:solidFill>
                    <a:srgbClr val="F8F6E6"/>
                  </a:solidFill>
                </a:rPr>
                <a:t>축</a:t>
              </a:r>
              <a:r>
                <a:rPr lang="en-US" altLang="ko-KR" sz="600" dirty="0">
                  <a:solidFill>
                    <a:srgbClr val="F8F6E6"/>
                  </a:solidFill>
                </a:rPr>
                <a:t>) </a:t>
              </a:r>
              <a:r>
                <a:rPr lang="ko-KR" altLang="en-US" sz="600" dirty="0">
                  <a:solidFill>
                    <a:srgbClr val="F8F6E6"/>
                  </a:solidFill>
                </a:rPr>
                <a:t>한국섬유공학회</a:t>
              </a:r>
              <a:r>
                <a:rPr lang="en-US" altLang="ko-KR" sz="600" dirty="0">
                  <a:solidFill>
                    <a:srgbClr val="F8F6E6"/>
                  </a:solidFill>
                </a:rPr>
                <a:t> </a:t>
              </a:r>
              <a:r>
                <a:rPr lang="ko-KR" altLang="en-US" sz="600" dirty="0">
                  <a:solidFill>
                    <a:srgbClr val="F8F6E6"/>
                  </a:solidFill>
                </a:rPr>
                <a:t>창립 </a:t>
              </a:r>
              <a:r>
                <a:rPr lang="en-US" altLang="ko-KR" sz="600" dirty="0">
                  <a:solidFill>
                    <a:srgbClr val="F8F6E6"/>
                  </a:solidFill>
                </a:rPr>
                <a:t>60</a:t>
              </a:r>
              <a:r>
                <a:rPr lang="ko-KR" altLang="en-US" sz="600" dirty="0">
                  <a:solidFill>
                    <a:srgbClr val="F8F6E6"/>
                  </a:solidFill>
                </a:rPr>
                <a:t>주년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891BE4-88ED-4827-B088-E8AEC452AB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55959" y="105628"/>
              <a:ext cx="378772" cy="174235"/>
            </a:xfrm>
            <a:prstGeom prst="rect">
              <a:avLst/>
            </a:prstGeom>
          </p:spPr>
        </p:pic>
      </p:grpSp>
      <p:sp>
        <p:nvSpPr>
          <p:cNvPr id="20" name="날짜 개체 틀 19">
            <a:extLst>
              <a:ext uri="{FF2B5EF4-FFF2-40B4-BE49-F238E27FC236}">
                <a16:creationId xmlns:a16="http://schemas.microsoft.com/office/drawing/2014/main" id="{88C9BCAA-85E2-42B4-9047-23185329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8798-1D23-4B9B-BDAE-66A2DDBA93D8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D540E47-39E5-47C3-A447-158CF2D4ABB7}"/>
              </a:ext>
            </a:extLst>
          </p:cNvPr>
          <p:cNvSpPr txBox="1">
            <a:spLocks/>
          </p:cNvSpPr>
          <p:nvPr userDrawn="1"/>
        </p:nvSpPr>
        <p:spPr>
          <a:xfrm>
            <a:off x="6131560" y="6543385"/>
            <a:ext cx="3012440" cy="214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altLang="ko-KR" sz="800" b="1" i="0" kern="120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>
                <a:solidFill>
                  <a:srgbClr val="F8F6E6"/>
                </a:solidFill>
              </a:rPr>
              <a:t>2023-10-26 </a:t>
            </a:r>
            <a:r>
              <a:rPr lang="ko-KR" altLang="en-US" sz="600" dirty="0">
                <a:solidFill>
                  <a:srgbClr val="F8F6E6"/>
                </a:solidFill>
              </a:rPr>
              <a:t>한국섬유공학회</a:t>
            </a:r>
            <a:r>
              <a:rPr lang="en-US" altLang="ko-KR" sz="600" dirty="0">
                <a:solidFill>
                  <a:srgbClr val="F8F6E6"/>
                </a:solidFill>
              </a:rPr>
              <a:t>, </a:t>
            </a:r>
            <a:r>
              <a:rPr lang="ko-KR" altLang="en-US" sz="600" dirty="0">
                <a:solidFill>
                  <a:srgbClr val="F8F6E6"/>
                </a:solidFill>
              </a:rPr>
              <a:t>한국염색가공학회 공동학술대회 초청강연 </a:t>
            </a:r>
            <a:r>
              <a:rPr lang="en-US" altLang="ko-KR" sz="600" dirty="0">
                <a:solidFill>
                  <a:srgbClr val="F8F6E6"/>
                </a:solidFill>
              </a:rPr>
              <a:t>(O5-1-IN)</a:t>
            </a:r>
            <a:endParaRPr lang="ko-KR" altLang="en-US" sz="600" dirty="0">
              <a:solidFill>
                <a:srgbClr val="F8F6E6"/>
              </a:solidFill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44856ED-DB6A-4A31-A525-3C760BFE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2714" y="6406263"/>
            <a:ext cx="609668" cy="365125"/>
          </a:xfrm>
        </p:spPr>
        <p:txBody>
          <a:bodyPr/>
          <a:lstStyle>
            <a:lvl1pPr>
              <a:defRPr>
                <a:solidFill>
                  <a:srgbClr val="F8F6E6"/>
                </a:solidFill>
              </a:defRPr>
            </a:lvl1pPr>
          </a:lstStyle>
          <a:p>
            <a:fld id="{76128FBC-D8A3-4888-965B-60082685338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53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150" y="1540859"/>
            <a:ext cx="7510506" cy="1823305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376" y="3714397"/>
            <a:ext cx="6857279" cy="99825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32B4-28DE-41B3-A5B2-11A852C71B73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9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4C68-56F3-45C7-8A59-66F0695AC827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BF672-F46B-4E93-9559-EAB95BD639F7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1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FC194-3C44-4133-B4BE-66A0E540992B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0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32222-D940-4A20-8D11-180D7CA3D797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20E9-2E71-41AC-AC89-7C00F3BF191D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33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14BAC583-410B-411B-A616-1B03FFBE6235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8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410FBC7-96BB-4723-8717-A6929D2C22F8}" type="datetime1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128FBC-D8A3-4888-965B-6008268533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621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*snowman0@kumoh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dx.doi.org/10.1108/IJCST-04-2023-004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2772/TSE.2023.60.249" TargetMode="External"/><Relationship Id="rId4" Type="http://schemas.openxmlformats.org/officeDocument/2006/relationships/hyperlink" Target="http://dx.doi.org/10.12772/TSE.2023.60.194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hyperlink" Target="https://github.com/cfms-lab/tomo_TSE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dx.doi.org/10.1108/IJCST-04-2023-004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ba.pydata.org/" TargetMode="External"/><Relationship Id="rId2" Type="http://schemas.openxmlformats.org/officeDocument/2006/relationships/hyperlink" Target="https://www.ray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w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fms-lab/tomo_TSE202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on.kisti.re.kr/srch/selectPORSrchArticle.do?cn=DIKO001609939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s://doi.org/10.1145/2366145.236614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all3dp.com/1/3d-printing-support-structur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sciencedirect.com/science/article/pii/S009784931500056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186/s40691-022-00290-z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dx.doi.org/10.1108/IJCST-04-2023-00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DEF78-188B-49FB-8FD7-3391D658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F8F6E6"/>
              </a:gs>
              <a:gs pos="100000">
                <a:schemeClr val="accent1"/>
              </a:gs>
              <a:gs pos="84000">
                <a:srgbClr val="EAE3B5">
                  <a:alpha val="95000"/>
                  <a:lumMod val="69000"/>
                  <a:lumOff val="31000"/>
                </a:srgbClr>
              </a:gs>
              <a:gs pos="100000">
                <a:schemeClr val="bg1"/>
              </a:gs>
            </a:gsLst>
            <a:lin ang="1800000" scaled="0"/>
          </a:gradFill>
        </p:spPr>
        <p:txBody>
          <a:bodyPr>
            <a:noAutofit/>
          </a:bodyPr>
          <a:lstStyle/>
          <a:p>
            <a:r>
              <a:rPr lang="ko-KR" altLang="en-US" sz="2800" b="1" dirty="0">
                <a:effectLst/>
              </a:rPr>
              <a:t>범용 그래픽카드</a:t>
            </a:r>
            <a:r>
              <a:rPr lang="en-US" altLang="ko-KR" sz="2800" b="1" dirty="0">
                <a:effectLst/>
              </a:rPr>
              <a:t>(GPGPU) </a:t>
            </a:r>
            <a:r>
              <a:rPr lang="ko-KR" altLang="en-US" sz="2800" b="1" dirty="0">
                <a:effectLst/>
              </a:rPr>
              <a:t>연산을 이용한</a:t>
            </a:r>
            <a:br>
              <a:rPr lang="en-US" altLang="ko-KR" sz="2800" b="1" dirty="0">
                <a:effectLst/>
              </a:rPr>
            </a:br>
            <a:r>
              <a:rPr lang="en-US" altLang="ko-KR" sz="2800" b="1" dirty="0">
                <a:effectLst/>
              </a:rPr>
              <a:t>3D</a:t>
            </a:r>
            <a:r>
              <a:rPr lang="ko-KR" altLang="en-US" sz="2800" b="1" dirty="0">
                <a:effectLst/>
              </a:rPr>
              <a:t>프린팅 </a:t>
            </a:r>
            <a:r>
              <a:rPr lang="ko-KR" altLang="en-US" sz="2800" b="1" dirty="0" err="1">
                <a:effectLst/>
              </a:rPr>
              <a:t>지지구조량의</a:t>
            </a:r>
            <a:r>
              <a:rPr lang="ko-KR" altLang="en-US" sz="2800" b="1" dirty="0">
                <a:effectLst/>
              </a:rPr>
              <a:t> 실시간 예측</a:t>
            </a:r>
            <a:br>
              <a:rPr lang="en-US" altLang="ko-KR" sz="2800" b="1" dirty="0">
                <a:effectLst/>
              </a:rPr>
            </a:br>
            <a:br>
              <a:rPr lang="en-US" altLang="ko-KR" sz="2800" b="1" dirty="0">
                <a:effectLst/>
              </a:rPr>
            </a:br>
            <a:r>
              <a:rPr lang="en-US" altLang="ko-KR" sz="2000" b="1" dirty="0">
                <a:effectLst/>
              </a:rPr>
              <a:t>Real-time Prediction of 3D Printing Support Structure </a:t>
            </a:r>
            <a:br>
              <a:rPr lang="en-US" altLang="ko-KR" sz="2000" dirty="0">
                <a:effectLst/>
              </a:rPr>
            </a:br>
            <a:r>
              <a:rPr lang="en-US" altLang="ko-KR" sz="2000" b="1" dirty="0">
                <a:effectLst/>
              </a:rPr>
              <a:t>Using General-Purpose </a:t>
            </a:r>
            <a:br>
              <a:rPr lang="en-US" altLang="ko-KR" sz="2000" b="1" dirty="0">
                <a:effectLst/>
              </a:rPr>
            </a:br>
            <a:r>
              <a:rPr lang="en-US" altLang="ko-KR" sz="2000" b="1" dirty="0">
                <a:effectLst/>
              </a:rPr>
              <a:t>Graphic Card Unit (GPGPU) Calculation</a:t>
            </a:r>
            <a:br>
              <a:rPr lang="en-US" altLang="ko-KR" sz="2000" b="1" dirty="0">
                <a:effectLst/>
              </a:rPr>
            </a:br>
            <a:endParaRPr lang="ko-KR" altLang="en-US" sz="2800" dirty="0">
              <a:effectLst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EEEB43-AFC3-449B-B24D-489386788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14" y="4211052"/>
            <a:ext cx="7510506" cy="1894255"/>
          </a:xfrm>
        </p:spPr>
        <p:txBody>
          <a:bodyPr>
            <a:normAutofit/>
          </a:bodyPr>
          <a:lstStyle/>
          <a:p>
            <a:r>
              <a:rPr lang="ko-KR" altLang="en-US" b="1" dirty="0">
                <a:effectLst/>
              </a:rPr>
              <a:t>정진영</a:t>
            </a:r>
            <a:r>
              <a:rPr lang="en-US" altLang="ko-KR" b="1" baseline="30000" dirty="0">
                <a:effectLst/>
              </a:rPr>
              <a:t>1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 err="1">
                <a:effectLst/>
              </a:rPr>
              <a:t>지선구</a:t>
            </a:r>
            <a:r>
              <a:rPr lang="en-US" altLang="ko-KR" b="1" baseline="30000" dirty="0">
                <a:effectLst/>
              </a:rPr>
              <a:t>2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 err="1">
                <a:effectLst/>
              </a:rPr>
              <a:t>설인환</a:t>
            </a:r>
            <a:r>
              <a:rPr lang="en-US" altLang="ko-KR" b="1" baseline="30000" dirty="0">
                <a:effectLst/>
              </a:rPr>
              <a:t>3*</a:t>
            </a:r>
            <a:endParaRPr lang="ko-KR" altLang="en-US" dirty="0">
              <a:effectLst/>
            </a:endParaRPr>
          </a:p>
          <a:p>
            <a:endParaRPr lang="en-US" altLang="ko-KR" dirty="0"/>
          </a:p>
          <a:p>
            <a:pPr fontAlgn="base" latinLnBrk="0"/>
            <a:r>
              <a:rPr lang="en-US" altLang="ko-KR" sz="1300" b="1" baseline="30000" dirty="0">
                <a:effectLst/>
              </a:rPr>
              <a:t>1</a:t>
            </a:r>
            <a:r>
              <a:rPr lang="ko-KR" altLang="en-US" sz="1300" dirty="0">
                <a:effectLst/>
              </a:rPr>
              <a:t>한국과학기술연구원 </a:t>
            </a:r>
            <a:r>
              <a:rPr lang="ko-KR" altLang="en-US" sz="1300" dirty="0" err="1">
                <a:effectLst/>
              </a:rPr>
              <a:t>전북분원</a:t>
            </a:r>
            <a:r>
              <a:rPr lang="en-US" altLang="ko-KR" sz="1300" dirty="0">
                <a:effectLst/>
              </a:rPr>
              <a:t> </a:t>
            </a:r>
            <a:r>
              <a:rPr lang="ko-KR" altLang="en-US" sz="1300" dirty="0">
                <a:effectLst/>
              </a:rPr>
              <a:t>복합소재기술연구소</a:t>
            </a:r>
            <a:r>
              <a:rPr lang="en-US" altLang="ko-KR" sz="1300" dirty="0">
                <a:effectLst/>
              </a:rPr>
              <a:t>,</a:t>
            </a:r>
            <a:br>
              <a:rPr lang="en-US" altLang="ko-KR" sz="1300" dirty="0">
                <a:effectLst/>
              </a:rPr>
            </a:br>
            <a:r>
              <a:rPr lang="en-US" altLang="ko-KR" sz="1300" dirty="0">
                <a:effectLst/>
              </a:rPr>
              <a:t> </a:t>
            </a:r>
            <a:r>
              <a:rPr lang="en-US" altLang="ko-KR" sz="1300" b="1" baseline="30000" dirty="0">
                <a:effectLst/>
              </a:rPr>
              <a:t>2</a:t>
            </a:r>
            <a:r>
              <a:rPr lang="ko-KR" altLang="en-US" sz="1300" dirty="0">
                <a:effectLst/>
              </a:rPr>
              <a:t>금오공과대학교 </a:t>
            </a:r>
            <a:r>
              <a:rPr lang="en-US" altLang="ko-KR" sz="1300" dirty="0">
                <a:effectLst/>
              </a:rPr>
              <a:t>IT</a:t>
            </a:r>
            <a:r>
              <a:rPr lang="ko-KR" altLang="en-US" sz="1300" dirty="0">
                <a:effectLst/>
              </a:rPr>
              <a:t>융합학과</a:t>
            </a:r>
            <a:r>
              <a:rPr lang="en-US" altLang="ko-KR" sz="1300" dirty="0">
                <a:effectLst/>
              </a:rPr>
              <a:t>,</a:t>
            </a:r>
            <a:br>
              <a:rPr lang="en-US" altLang="ko-KR" sz="1300" dirty="0">
                <a:effectLst/>
              </a:rPr>
            </a:br>
            <a:r>
              <a:rPr lang="en-US" altLang="ko-KR" sz="1300" dirty="0">
                <a:effectLst/>
              </a:rPr>
              <a:t> </a:t>
            </a:r>
            <a:r>
              <a:rPr lang="en-US" altLang="ko-KR" sz="1300" b="1" baseline="30000" dirty="0">
                <a:effectLst/>
              </a:rPr>
              <a:t>3</a:t>
            </a:r>
            <a:r>
              <a:rPr lang="ko-KR" altLang="en-US" sz="1300" dirty="0">
                <a:effectLst/>
              </a:rPr>
              <a:t>금오공과대학교 소재디자인공학과</a:t>
            </a:r>
          </a:p>
          <a:p>
            <a:pPr fontAlgn="base" latinLnBrk="0"/>
            <a:r>
              <a:rPr lang="ko-KR" altLang="en-US" sz="1300" i="1" dirty="0">
                <a:effectLst/>
                <a:hlinkClick r:id="rId2"/>
              </a:rPr>
              <a:t>*</a:t>
            </a:r>
            <a:r>
              <a:rPr lang="en-US" altLang="ko-KR" sz="1300" i="1" dirty="0">
                <a:effectLst/>
                <a:hlinkClick r:id="rId2"/>
              </a:rPr>
              <a:t>snowman0@kumoh.ac.kr</a:t>
            </a:r>
            <a:r>
              <a:rPr lang="en-US" altLang="ko-KR" sz="1300" i="1" dirty="0">
                <a:effectLst/>
              </a:rPr>
              <a:t> </a:t>
            </a:r>
            <a:endParaRPr lang="ko-KR" altLang="en-US" sz="1300" dirty="0"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14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36A8C-F4D0-47F3-9AE2-68B19EFDD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9" y="1034716"/>
            <a:ext cx="4713789" cy="4962342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Bottleneck (2)</a:t>
            </a:r>
          </a:p>
          <a:p>
            <a:pPr lvl="1"/>
            <a:r>
              <a:rPr lang="ko-KR" altLang="en-US" dirty="0"/>
              <a:t>노이즈</a:t>
            </a:r>
            <a:r>
              <a:rPr lang="en-US" altLang="ko-KR" dirty="0"/>
              <a:t> </a:t>
            </a:r>
            <a:r>
              <a:rPr lang="ko-KR" altLang="en-US" dirty="0"/>
              <a:t>제거가 관건</a:t>
            </a:r>
            <a:endParaRPr lang="en-US" altLang="ko-KR" dirty="0"/>
          </a:p>
          <a:p>
            <a:pPr lvl="2"/>
            <a:r>
              <a:rPr lang="ko-KR" altLang="en-US" dirty="0"/>
              <a:t>이웃하는 삼각형의 변에 </a:t>
            </a:r>
            <a:r>
              <a:rPr lang="ko-KR" altLang="en-US" dirty="0" err="1"/>
              <a:t>복셀이</a:t>
            </a:r>
            <a:r>
              <a:rPr lang="ko-KR" altLang="en-US" dirty="0"/>
              <a:t> 중복되어 생성됨</a:t>
            </a:r>
            <a:endParaRPr lang="en-US" altLang="ko-KR" dirty="0"/>
          </a:p>
          <a:p>
            <a:pPr lvl="2"/>
            <a:r>
              <a:rPr lang="ko-KR" altLang="en-US" dirty="0"/>
              <a:t>삭제되지 말아야 할 </a:t>
            </a:r>
            <a:r>
              <a:rPr lang="ko-KR" altLang="en-US" dirty="0" err="1"/>
              <a:t>복셀이</a:t>
            </a:r>
            <a:r>
              <a:rPr lang="ko-KR" altLang="en-US" dirty="0"/>
              <a:t> 삭제됨</a:t>
            </a:r>
            <a:endParaRPr lang="en-US" altLang="ko-KR" dirty="0"/>
          </a:p>
          <a:p>
            <a:pPr lvl="1"/>
            <a:r>
              <a:rPr lang="en-US" altLang="ko-KR" dirty="0"/>
              <a:t>Slot-pairing</a:t>
            </a:r>
          </a:p>
          <a:p>
            <a:pPr lvl="2"/>
            <a:r>
              <a:rPr lang="ko-KR" altLang="en-US" dirty="0"/>
              <a:t>동일</a:t>
            </a:r>
            <a:r>
              <a:rPr lang="en-US" altLang="ko-KR" dirty="0"/>
              <a:t> 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좌표를 갖는 </a:t>
            </a:r>
            <a:r>
              <a:rPr lang="ko-KR" altLang="en-US" dirty="0" err="1"/>
              <a:t>복셀끼리</a:t>
            </a:r>
            <a:r>
              <a:rPr lang="ko-KR" altLang="en-US" dirty="0"/>
              <a:t> </a:t>
            </a:r>
            <a:r>
              <a:rPr lang="ko-KR" altLang="en-US" dirty="0" err="1"/>
              <a:t>그룹지어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슬롯 별로 노이즈 제거 작업</a:t>
            </a:r>
            <a:endParaRPr lang="en-US" altLang="ko-KR" dirty="0"/>
          </a:p>
          <a:p>
            <a:pPr lvl="1"/>
            <a:r>
              <a:rPr lang="ko-KR" altLang="en-US" dirty="0"/>
              <a:t>복셀을 성격에 따라 그룹화</a:t>
            </a:r>
            <a:endParaRPr lang="en-US" altLang="ko-KR" dirty="0"/>
          </a:p>
          <a:p>
            <a:pPr lvl="2"/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US" altLang="ko-KR" dirty="0"/>
              <a:t>: </a:t>
            </a:r>
            <a:r>
              <a:rPr lang="ko-KR" altLang="en-US" dirty="0"/>
              <a:t>하늘</a:t>
            </a:r>
            <a:r>
              <a:rPr lang="en-US" altLang="ko-KR" dirty="0"/>
              <a:t>(</a:t>
            </a:r>
            <a:r>
              <a:rPr lang="ko-KR" altLang="en-US" dirty="0"/>
              <a:t>태양</a:t>
            </a:r>
            <a:r>
              <a:rPr lang="en-US" altLang="ko-KR" dirty="0"/>
              <a:t>)</a:t>
            </a:r>
            <a:r>
              <a:rPr lang="ko-KR" altLang="en-US" dirty="0"/>
              <a:t>을 바라보는 복셀</a:t>
            </a:r>
            <a:endParaRPr lang="en-US" altLang="ko-KR" dirty="0"/>
          </a:p>
          <a:p>
            <a:pPr lvl="3"/>
            <a:r>
              <a:rPr lang="en-US" altLang="ko-KR" dirty="0"/>
              <a:t>TC (top-covering) : </a:t>
            </a:r>
            <a:r>
              <a:rPr lang="el-GR" altLang="ko-KR" cap="none" dirty="0">
                <a:cs typeface="Times New Roman" panose="02020603050405020304" pitchFamily="18" charset="0"/>
              </a:rPr>
              <a:t>α</a:t>
            </a:r>
            <a:r>
              <a:rPr lang="el-GR" altLang="ko-KR" dirty="0"/>
              <a:t> </a:t>
            </a:r>
            <a:r>
              <a:rPr lang="ko-KR" altLang="en-US" cap="none" dirty="0"/>
              <a:t>중에서</a:t>
            </a:r>
            <a:r>
              <a:rPr lang="en-US" altLang="ko-KR" dirty="0"/>
              <a:t> </a:t>
            </a:r>
            <a:r>
              <a:rPr lang="ko-KR" altLang="en-US" dirty="0"/>
              <a:t>최상단에 있는 것</a:t>
            </a:r>
            <a:endParaRPr lang="en-US" altLang="ko-KR" dirty="0"/>
          </a:p>
          <a:p>
            <a:pPr lvl="2"/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 </a:t>
            </a:r>
            <a:r>
              <a:rPr lang="en-US" altLang="ko-KR" dirty="0"/>
              <a:t>: </a:t>
            </a:r>
            <a:r>
              <a:rPr lang="ko-KR" altLang="en-US" dirty="0"/>
              <a:t>바닥을 바라보는 복셀</a:t>
            </a:r>
            <a:endParaRPr lang="en-US" altLang="ko-KR" dirty="0"/>
          </a:p>
          <a:p>
            <a:pPr lvl="3"/>
            <a:r>
              <a:rPr lang="en-US" altLang="ko-KR" dirty="0"/>
              <a:t>SS (support structure): </a:t>
            </a:r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ko-KR" dirty="0"/>
              <a:t> </a:t>
            </a:r>
            <a:r>
              <a:rPr lang="ko-KR" altLang="en-US" dirty="0"/>
              <a:t>중에서</a:t>
            </a:r>
            <a:r>
              <a:rPr lang="en-US" altLang="ko-KR" dirty="0"/>
              <a:t> </a:t>
            </a:r>
            <a:r>
              <a:rPr lang="ko-KR" altLang="en-US" dirty="0"/>
              <a:t>지지구조가 되는 복셀</a:t>
            </a:r>
            <a:endParaRPr lang="en-US" altLang="ko-KR" dirty="0"/>
          </a:p>
          <a:p>
            <a:pPr lvl="3"/>
            <a:r>
              <a:rPr lang="en-US" altLang="ko-KR" dirty="0"/>
              <a:t>NV(Non-</a:t>
            </a:r>
            <a:r>
              <a:rPr lang="en-US" altLang="ko-KR" dirty="0" err="1"/>
              <a:t>oVerhang</a:t>
            </a:r>
            <a:r>
              <a:rPr lang="en-US" altLang="ko-KR" dirty="0"/>
              <a:t>): </a:t>
            </a:r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ko-KR" dirty="0"/>
              <a:t> </a:t>
            </a:r>
            <a:r>
              <a:rPr lang="ko-KR" altLang="en-US" dirty="0"/>
              <a:t>중에서</a:t>
            </a:r>
            <a:r>
              <a:rPr lang="en-US" altLang="ko-KR" dirty="0"/>
              <a:t> </a:t>
            </a:r>
            <a:r>
              <a:rPr lang="ko-KR" altLang="en-US" dirty="0"/>
              <a:t>지지구조가 아닌 나머지 복셀</a:t>
            </a:r>
            <a:endParaRPr lang="en-US" altLang="ko-KR" dirty="0"/>
          </a:p>
          <a:p>
            <a:pPr lvl="1"/>
            <a:r>
              <a:rPr lang="ko-KR" altLang="en-US" dirty="0"/>
              <a:t>노이즈 제거 원리</a:t>
            </a:r>
            <a:endParaRPr lang="en-US" altLang="ko-KR" dirty="0"/>
          </a:p>
          <a:p>
            <a:pPr lvl="2"/>
            <a:r>
              <a:rPr lang="ko-KR" altLang="en-US" dirty="0"/>
              <a:t>가상 햇빛이 물체를 관통할 때</a:t>
            </a:r>
            <a:r>
              <a:rPr lang="en-US" altLang="ko-KR" dirty="0"/>
              <a:t>,</a:t>
            </a:r>
            <a:r>
              <a:rPr lang="ko-KR" altLang="en-US" dirty="0"/>
              <a:t> 항상 짝수 번 만남</a:t>
            </a:r>
            <a:endParaRPr lang="en-US" altLang="ko-KR" dirty="0"/>
          </a:p>
          <a:p>
            <a:pPr lvl="3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dirty="0">
                <a:cs typeface="Times New Roman" panose="02020603050405020304" pitchFamily="18" charset="0"/>
              </a:rPr>
              <a:t> </a:t>
            </a:r>
            <a:r>
              <a:rPr lang="ko-KR" altLang="en-US" dirty="0">
                <a:cs typeface="Times New Roman" panose="02020603050405020304" pitchFamily="18" charset="0"/>
              </a:rPr>
              <a:t>의 개수</a:t>
            </a:r>
            <a:r>
              <a:rPr lang="en-US" altLang="ko-KR" dirty="0">
                <a:cs typeface="Times New Roman" panose="02020603050405020304" pitchFamily="18" charset="0"/>
              </a:rPr>
              <a:t>= </a:t>
            </a:r>
            <a:r>
              <a:rPr lang="el-GR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ko-KR" i="1" dirty="0">
                <a:cs typeface="Times New Roman" panose="02020603050405020304" pitchFamily="18" charset="0"/>
              </a:rPr>
              <a:t> </a:t>
            </a:r>
            <a:r>
              <a:rPr lang="ko-KR" altLang="en-US" dirty="0">
                <a:cs typeface="Times New Roman" panose="02020603050405020304" pitchFamily="18" charset="0"/>
              </a:rPr>
              <a:t>의 개수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EB1A94-4BAD-45B1-BBD2-3073A39FB32C}"/>
              </a:ext>
            </a:extLst>
          </p:cNvPr>
          <p:cNvSpPr/>
          <p:nvPr/>
        </p:nvSpPr>
        <p:spPr>
          <a:xfrm>
            <a:off x="-54142" y="6396335"/>
            <a:ext cx="377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 err="1"/>
              <a:t>Jin</a:t>
            </a:r>
            <a:r>
              <a:rPr lang="en-US" altLang="ko-KR" sz="600" dirty="0"/>
              <a:t> Young Jung, </a:t>
            </a:r>
            <a:r>
              <a:rPr lang="en-US" altLang="ko-KR" sz="600" dirty="0" err="1"/>
              <a:t>Seonkoo</a:t>
            </a:r>
            <a:r>
              <a:rPr lang="en-US" altLang="ko-KR" sz="600" dirty="0"/>
              <a:t> Chee, and In Hwan Sul, "Prediction of optimal 3D printing orientation using vertically sparse voxelization and modified support structure tomography" , International Journal of Clothing Science and Technology,35(5),pp.799-832,(2023) </a:t>
            </a:r>
            <a:r>
              <a:rPr lang="en-US" altLang="ko-KR" sz="600" dirty="0">
                <a:hlinkClick r:id="rId2"/>
              </a:rPr>
              <a:t>http://dx.doi.org/10.1108/IJCST-04-2023-0041</a:t>
            </a:r>
            <a:r>
              <a:rPr lang="en-US" altLang="ko-KR" sz="600" dirty="0"/>
              <a:t>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C1B9E9-2404-4F9F-9E29-30482C419982}"/>
              </a:ext>
            </a:extLst>
          </p:cNvPr>
          <p:cNvGrpSpPr/>
          <p:nvPr/>
        </p:nvGrpSpPr>
        <p:grpSpPr>
          <a:xfrm>
            <a:off x="4880038" y="1106397"/>
            <a:ext cx="4185255" cy="4818980"/>
            <a:chOff x="4880038" y="786775"/>
            <a:chExt cx="4185255" cy="48189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71C714-1C96-4D8F-B031-E156F9EBC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491" y="1872230"/>
              <a:ext cx="4182802" cy="140321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A9B413-13BB-4FE9-9756-3A126C361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0038" y="786775"/>
              <a:ext cx="4182802" cy="10854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EB4A932-CE40-4CFB-BA27-BADD2D8D4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2491" y="3236634"/>
              <a:ext cx="4182802" cy="2369121"/>
            </a:xfrm>
            <a:prstGeom prst="rect">
              <a:avLst/>
            </a:prstGeom>
          </p:spPr>
        </p:pic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8C36813A-2555-449E-93CF-B9CED7BC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2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51E15-DF0F-4226-AB8C-5309A00DF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복셀로부터</a:t>
            </a:r>
            <a:r>
              <a:rPr lang="en-US" altLang="ko-KR" dirty="0"/>
              <a:t> </a:t>
            </a:r>
            <a:r>
              <a:rPr lang="ko-KR" altLang="en-US" dirty="0"/>
              <a:t>필라멘트 부피를 계산</a:t>
            </a:r>
            <a:endParaRPr lang="en-US" altLang="ko-KR" dirty="0"/>
          </a:p>
          <a:p>
            <a:pPr lvl="1"/>
            <a:r>
              <a:rPr lang="en-US" altLang="ko-KR" dirty="0">
                <a:cs typeface="Times New Roman" panose="02020603050405020304" pitchFamily="18" charset="0"/>
              </a:rPr>
              <a:t>e.g. </a:t>
            </a:r>
            <a:r>
              <a:rPr lang="ko-KR" altLang="en-US" dirty="0">
                <a:cs typeface="Times New Roman" panose="02020603050405020304" pitchFamily="18" charset="0"/>
              </a:rPr>
              <a:t>물체 자체의 부피 </a:t>
            </a:r>
            <a:r>
              <a:rPr lang="en-US" altLang="ko-KR" dirty="0">
                <a:cs typeface="Times New Roman" panose="02020603050405020304" pitchFamily="18" charset="0"/>
              </a:rPr>
              <a:t>V</a:t>
            </a:r>
            <a:r>
              <a:rPr lang="en-US" altLang="ko-KR" baseline="-25000" dirty="0">
                <a:cs typeface="Times New Roman" panose="02020603050405020304" pitchFamily="18" charset="0"/>
              </a:rPr>
              <a:t>o</a:t>
            </a:r>
            <a:r>
              <a:rPr lang="en-US" altLang="ko-KR" dirty="0">
                <a:cs typeface="Times New Roman" panose="02020603050405020304" pitchFamily="18" charset="0"/>
              </a:rPr>
              <a:t> = V</a:t>
            </a:r>
            <a:r>
              <a:rPr lang="el-GR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ko-KR" dirty="0">
                <a:cs typeface="Times New Roman" panose="02020603050405020304" pitchFamily="18" charset="0"/>
              </a:rPr>
              <a:t> – V</a:t>
            </a:r>
            <a:r>
              <a:rPr lang="el-GR" altLang="ko-KR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US" altLang="ko-KR" baseline="-25000" dirty="0"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BB981D-CAFB-4F65-A19C-667369A6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1" y="2113096"/>
            <a:ext cx="7254798" cy="38996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40DE4F-2129-4F52-AE89-03F6C3EB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71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A0362-AFC3-4E04-BC3F-17E6195CF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필라멘트</a:t>
            </a:r>
            <a:r>
              <a:rPr lang="en-US" altLang="ko-KR" dirty="0"/>
              <a:t> </a:t>
            </a:r>
            <a:r>
              <a:rPr lang="ko-KR" altLang="en-US" dirty="0"/>
              <a:t>부피로부터 질량을 계산</a:t>
            </a:r>
            <a:endParaRPr lang="en-US" altLang="ko-KR" dirty="0"/>
          </a:p>
          <a:p>
            <a:pPr lvl="1"/>
            <a:r>
              <a:rPr lang="ko-KR" altLang="en-US" dirty="0"/>
              <a:t>물체 및 지지구조의 내외부의 충진율을 분리하여 고려</a:t>
            </a:r>
            <a:endParaRPr lang="en-US" altLang="ko-KR" dirty="0"/>
          </a:p>
          <a:p>
            <a:pPr lvl="2"/>
            <a:r>
              <a:rPr lang="en-US" altLang="ko-KR" i="1" dirty="0"/>
              <a:t>F</a:t>
            </a:r>
            <a:r>
              <a:rPr lang="en-US" altLang="ko-KR" i="1" baseline="-25000" dirty="0"/>
              <a:t>core</a:t>
            </a:r>
            <a:r>
              <a:rPr lang="en-US" altLang="ko-KR" dirty="0"/>
              <a:t>: </a:t>
            </a:r>
            <a:r>
              <a:rPr lang="ko-KR" altLang="en-US" dirty="0"/>
              <a:t>내부 </a:t>
            </a:r>
            <a:r>
              <a:rPr lang="ko-KR" altLang="en-US" dirty="0" err="1"/>
              <a:t>충진율</a:t>
            </a:r>
            <a:r>
              <a:rPr lang="ko-KR" altLang="en-US" dirty="0"/>
              <a:t> </a:t>
            </a:r>
            <a:r>
              <a:rPr lang="en-US" altLang="ko-KR" dirty="0"/>
              <a:t>(slicing</a:t>
            </a:r>
            <a:r>
              <a:rPr lang="ko-KR" altLang="en-US" dirty="0"/>
              <a:t> </a:t>
            </a:r>
            <a:r>
              <a:rPr lang="en-US" altLang="ko-KR" dirty="0"/>
              <a:t>SW</a:t>
            </a:r>
            <a:r>
              <a:rPr lang="ko-KR" altLang="en-US" dirty="0"/>
              <a:t>의 값을 이용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i="1" dirty="0" err="1"/>
              <a:t>F</a:t>
            </a:r>
            <a:r>
              <a:rPr lang="en-US" altLang="ko-KR" i="1" baseline="-25000" dirty="0" err="1"/>
              <a:t>clad</a:t>
            </a:r>
            <a:r>
              <a:rPr lang="en-US" altLang="ko-KR" dirty="0"/>
              <a:t>: </a:t>
            </a:r>
            <a:r>
              <a:rPr lang="ko-KR" altLang="en-US" dirty="0"/>
              <a:t>외벽 </a:t>
            </a:r>
            <a:r>
              <a:rPr lang="ko-KR" altLang="en-US" dirty="0" err="1"/>
              <a:t>충진율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항상 </a:t>
            </a:r>
            <a:r>
              <a:rPr lang="en-US" altLang="ko-KR" dirty="0"/>
              <a:t>100%)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455ED6-5B03-45A3-A2BB-1D6D2B9D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83" y="2787985"/>
            <a:ext cx="2870200" cy="1955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030FB6-B871-4661-9BDD-B120B7BD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925" y="2787985"/>
            <a:ext cx="3872936" cy="27619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1E83F2-C580-4942-BD32-E940C7958587}"/>
              </a:ext>
            </a:extLst>
          </p:cNvPr>
          <p:cNvSpPr/>
          <p:nvPr/>
        </p:nvSpPr>
        <p:spPr>
          <a:xfrm>
            <a:off x="0" y="6141605"/>
            <a:ext cx="377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명시적</a:t>
            </a:r>
            <a:r>
              <a:rPr lang="en-US" altLang="ko-KR" sz="600" dirty="0"/>
              <a:t>/</a:t>
            </a:r>
            <a:r>
              <a:rPr lang="ko-KR" altLang="en-US" sz="600" dirty="0"/>
              <a:t>암시적 수식의 계산 오차 수정을 통한 </a:t>
            </a:r>
            <a:r>
              <a:rPr lang="en-US" altLang="ko-KR" sz="600" dirty="0"/>
              <a:t>3D</a:t>
            </a:r>
            <a:r>
              <a:rPr lang="ko-KR" altLang="en-US" sz="600" dirty="0"/>
              <a:t>프린팅 지지구조 단층촬영법의 개선</a:t>
            </a:r>
            <a:r>
              <a:rPr lang="en-US" altLang="ko-KR" sz="600" dirty="0"/>
              <a:t>" , </a:t>
            </a:r>
            <a:r>
              <a:rPr lang="ko-KR" altLang="en-US" sz="600" dirty="0"/>
              <a:t>한국섬유공학회지</a:t>
            </a:r>
            <a:r>
              <a:rPr lang="en-US" altLang="ko-KR" sz="600" dirty="0"/>
              <a:t>,60(3),pp.194-200,(2023) </a:t>
            </a:r>
            <a:r>
              <a:rPr lang="en-US" altLang="ko-KR" sz="600" dirty="0">
                <a:hlinkClick r:id="rId4"/>
              </a:rPr>
              <a:t>http://dx.doi.org/10.12772/TSE.2023.60.194</a:t>
            </a:r>
            <a:r>
              <a:rPr lang="en-US" altLang="ko-KR" sz="600" dirty="0"/>
              <a:t> </a:t>
            </a:r>
          </a:p>
          <a:p>
            <a:endParaRPr lang="en-US" altLang="ko-KR" sz="600" dirty="0"/>
          </a:p>
          <a:p>
            <a:r>
              <a:rPr lang="ko-KR" altLang="en-US" sz="600" dirty="0"/>
              <a:t>정진영</a:t>
            </a:r>
            <a:r>
              <a:rPr lang="en-US" altLang="ko-KR" sz="600" dirty="0"/>
              <a:t>, </a:t>
            </a:r>
            <a:r>
              <a:rPr lang="ko-KR" altLang="en-US" sz="600" dirty="0" err="1"/>
              <a:t>설인환</a:t>
            </a:r>
            <a:r>
              <a:rPr lang="en-US" altLang="ko-KR" sz="600" dirty="0"/>
              <a:t>, "(tse2) </a:t>
            </a:r>
            <a:r>
              <a:rPr lang="ko-KR" altLang="en-US" sz="600" dirty="0"/>
              <a:t>오픈 소스 소프트웨어와 지지구조 단층구조 촬영법을 이용한 </a:t>
            </a:r>
            <a:r>
              <a:rPr lang="en-US" altLang="ko-KR" sz="600" dirty="0"/>
              <a:t>3D</a:t>
            </a:r>
            <a:r>
              <a:rPr lang="ko-KR" altLang="en-US" sz="600" dirty="0"/>
              <a:t>프린팅 바닥 구조 발생량의 예측</a:t>
            </a:r>
            <a:r>
              <a:rPr lang="en-US" altLang="ko-KR" sz="600" dirty="0"/>
              <a:t>" , </a:t>
            </a:r>
            <a:r>
              <a:rPr lang="ko-KR" altLang="en-US" sz="600" dirty="0"/>
              <a:t>한국섬유공학회지</a:t>
            </a:r>
            <a:r>
              <a:rPr lang="en-US" altLang="ko-KR" sz="600" dirty="0"/>
              <a:t>,60(4),pp.249-255,(2023) </a:t>
            </a:r>
            <a:r>
              <a:rPr lang="en-US" altLang="ko-KR" sz="600" dirty="0">
                <a:hlinkClick r:id="rId5"/>
              </a:rPr>
              <a:t>http://dx.doi.org/10.12772/TSE.2023.60.249</a:t>
            </a:r>
            <a:r>
              <a:rPr lang="en-US" altLang="ko-KR" sz="600" dirty="0"/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4A59DF-6609-4716-A5D7-988C9186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31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CB8A1-30B8-4061-8801-A133BCBA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최적 배향의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5B2F1-1586-4485-84CD-D8941BFED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en-US" altLang="ko-KR" dirty="0"/>
              <a:t>[4]</a:t>
            </a:r>
            <a:r>
              <a:rPr lang="ko-KR" altLang="en-US" dirty="0"/>
              <a:t>번 방법을</a:t>
            </a:r>
            <a:r>
              <a:rPr lang="en-US" altLang="ko-KR" dirty="0"/>
              <a:t>, (yaw, pitch)</a:t>
            </a:r>
            <a:r>
              <a:rPr lang="ko-KR" altLang="en-US" dirty="0"/>
              <a:t>를 일정 각도 간격으로 반복</a:t>
            </a:r>
            <a:endParaRPr lang="en-US" altLang="ko-KR" dirty="0"/>
          </a:p>
          <a:p>
            <a:pPr lvl="1"/>
            <a:r>
              <a:rPr lang="ko-KR" altLang="en-US" dirty="0"/>
              <a:t>각도 간격은 </a:t>
            </a:r>
            <a:r>
              <a:rPr lang="en-US" altLang="ko-KR" dirty="0"/>
              <a:t>1°~10°</a:t>
            </a:r>
            <a:r>
              <a:rPr lang="ko-KR" altLang="en-US" dirty="0"/>
              <a:t>가 적당</a:t>
            </a:r>
            <a:endParaRPr lang="en-US" altLang="ko-KR" dirty="0"/>
          </a:p>
          <a:p>
            <a:pPr lvl="2"/>
            <a:r>
              <a:rPr lang="ko-KR" altLang="en-US" dirty="0"/>
              <a:t>관건</a:t>
            </a:r>
            <a:r>
              <a:rPr lang="en-US" altLang="ko-KR" dirty="0"/>
              <a:t>: </a:t>
            </a:r>
            <a:r>
              <a:rPr lang="ko-KR" altLang="en-US" dirty="0"/>
              <a:t>연산시간</a:t>
            </a:r>
            <a:endParaRPr lang="en-US" altLang="ko-KR" dirty="0"/>
          </a:p>
          <a:p>
            <a:pPr lvl="3"/>
            <a:r>
              <a:rPr lang="en-US" altLang="ko-KR" dirty="0"/>
              <a:t>1° </a:t>
            </a:r>
            <a:r>
              <a:rPr lang="ko-KR" altLang="en-US" dirty="0"/>
              <a:t>간격일 경우 </a:t>
            </a:r>
            <a:r>
              <a:rPr lang="en-US" altLang="ko-KR" dirty="0"/>
              <a:t>360 x 360 = 129,600 </a:t>
            </a:r>
            <a:r>
              <a:rPr lang="ko-KR" altLang="en-US" dirty="0"/>
              <a:t>번의</a:t>
            </a:r>
            <a:r>
              <a:rPr lang="en-US" altLang="ko-KR" dirty="0"/>
              <a:t> </a:t>
            </a:r>
            <a:r>
              <a:rPr lang="ko-KR" altLang="en-US" dirty="0"/>
              <a:t>반복 계산 필요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9D172-87DC-419B-9E9A-1995170C8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2" y="2834567"/>
            <a:ext cx="8349996" cy="245059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04A846-57A0-4621-9154-9DFBE05C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51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AB647-AD0E-4F61-9CB0-E8B71381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오픈소스 공유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88DBD-B3D1-4476-93AA-B4ABBD5C9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개발한 </a:t>
            </a:r>
            <a:r>
              <a:rPr lang="en-US" altLang="ko-KR" dirty="0"/>
              <a:t>SW</a:t>
            </a:r>
            <a:r>
              <a:rPr lang="ko-KR" altLang="en-US" dirty="0"/>
              <a:t>를 </a:t>
            </a:r>
            <a:r>
              <a:rPr lang="ko-KR" altLang="en-US" dirty="0" err="1"/>
              <a:t>깃허브에</a:t>
            </a:r>
            <a:r>
              <a:rPr lang="ko-KR" altLang="en-US" dirty="0"/>
              <a:t> 업로드 및 공유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https://github.com/cfms-lab/tomo_TSE2023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계산과정은</a:t>
            </a:r>
            <a:r>
              <a:rPr lang="en-US" altLang="ko-KR" dirty="0"/>
              <a:t> C++</a:t>
            </a:r>
            <a:r>
              <a:rPr lang="ko-KR" altLang="en-US" dirty="0"/>
              <a:t> </a:t>
            </a:r>
            <a:r>
              <a:rPr lang="en-US" altLang="ko-KR" dirty="0"/>
              <a:t>64bit DLL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lvl="2"/>
            <a:r>
              <a:rPr lang="ko-KR" altLang="en-US" dirty="0"/>
              <a:t>결과 표시는 </a:t>
            </a:r>
            <a:r>
              <a:rPr lang="en-US" altLang="ko-KR" dirty="0"/>
              <a:t>Python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3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및 패키지 설치 필요</a:t>
            </a:r>
            <a:endParaRPr lang="en-US" altLang="ko-KR" dirty="0"/>
          </a:p>
          <a:p>
            <a:pPr lvl="4"/>
            <a:r>
              <a:rPr lang="ko-KR" altLang="en-US" dirty="0"/>
              <a:t>파이썬 사용 환경은 </a:t>
            </a:r>
            <a:r>
              <a:rPr lang="en-US" altLang="ko-KR" dirty="0"/>
              <a:t>Visual Studio Code </a:t>
            </a:r>
            <a:r>
              <a:rPr lang="ko-KR" altLang="en-US" dirty="0"/>
              <a:t>권장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ADA8ED-87B8-4176-B922-9BB8F04C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76" y="3436256"/>
            <a:ext cx="5891413" cy="342174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39FC9CD-9B8C-4C2A-BE41-A1A0FFB6C1AD}"/>
              </a:ext>
            </a:extLst>
          </p:cNvPr>
          <p:cNvGrpSpPr/>
          <p:nvPr/>
        </p:nvGrpSpPr>
        <p:grpSpPr>
          <a:xfrm>
            <a:off x="6780155" y="1144521"/>
            <a:ext cx="1750503" cy="1685488"/>
            <a:chOff x="7087299" y="1422633"/>
            <a:chExt cx="1463179" cy="14631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D0DAC4-9703-4298-B5A4-E73D2CD9E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7299" y="1422633"/>
              <a:ext cx="1463179" cy="1463179"/>
            </a:xfrm>
            <a:prstGeom prst="rect">
              <a:avLst/>
            </a:prstGeom>
          </p:spPr>
        </p:pic>
        <p:pic>
          <p:nvPicPr>
            <p:cNvPr id="7" name="그래픽 6">
              <a:extLst>
                <a:ext uri="{FF2B5EF4-FFF2-40B4-BE49-F238E27FC236}">
                  <a16:creationId xmlns:a16="http://schemas.microsoft.com/office/drawing/2014/main" id="{B1175E70-7ED9-4D10-9B45-3B6C99D6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8897" y="1570328"/>
              <a:ext cx="1139981" cy="1139981"/>
            </a:xfrm>
            <a:prstGeom prst="rect">
              <a:avLst/>
            </a:prstGeom>
          </p:spPr>
        </p:pic>
      </p:grpSp>
      <p:pic>
        <p:nvPicPr>
          <p:cNvPr id="11" name="Picture 4" descr="TomoNV_logo">
            <a:extLst>
              <a:ext uri="{FF2B5EF4-FFF2-40B4-BE49-F238E27FC236}">
                <a16:creationId xmlns:a16="http://schemas.microsoft.com/office/drawing/2014/main" id="{F7A1DDC4-0470-43F4-AA0C-42EC93A2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89" y="4492192"/>
            <a:ext cx="3024836" cy="201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2.jpg">
            <a:extLst>
              <a:ext uri="{FF2B5EF4-FFF2-40B4-BE49-F238E27FC236}">
                <a16:creationId xmlns:a16="http://schemas.microsoft.com/office/drawing/2014/main" id="{77026C91-9222-4526-983F-752F0957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131" y="2994574"/>
            <a:ext cx="1600293" cy="168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9C089-782E-4CE6-9772-3DCF7F87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04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A08-A679-4C7C-B682-0FFBA519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524FE-37C1-42AE-AD25-EC6174CC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8F61C-DFE7-45E1-B0F4-409267D1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913" y="5062880"/>
            <a:ext cx="1245919" cy="1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6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A4EA4-1A97-49C6-924D-1B53F625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배향에 대한 지지구조 양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5D51E5-057B-4D29-9DF3-91149728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Tomograph</a:t>
            </a:r>
          </a:p>
          <a:p>
            <a:pPr lvl="1"/>
            <a:r>
              <a:rPr lang="ko-KR" altLang="en-US" dirty="0"/>
              <a:t>각 복셀 그룹의 개수를 </a:t>
            </a:r>
            <a:r>
              <a:rPr lang="en-US" altLang="ko-KR" dirty="0"/>
              <a:t>z </a:t>
            </a:r>
            <a:r>
              <a:rPr lang="ko-KR" altLang="en-US" dirty="0"/>
              <a:t>방향으로 </a:t>
            </a:r>
            <a:r>
              <a:rPr lang="ko-KR" altLang="en-US" dirty="0" err="1"/>
              <a:t>적층하여</a:t>
            </a:r>
            <a:r>
              <a:rPr lang="ko-KR" altLang="en-US" dirty="0"/>
              <a:t> 단층사진 형태로 표현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753470-C460-40ED-825B-466384BEA730}"/>
              </a:ext>
            </a:extLst>
          </p:cNvPr>
          <p:cNvGrpSpPr/>
          <p:nvPr/>
        </p:nvGrpSpPr>
        <p:grpSpPr>
          <a:xfrm>
            <a:off x="118342" y="2312678"/>
            <a:ext cx="2339704" cy="2548644"/>
            <a:chOff x="545545" y="1578860"/>
            <a:chExt cx="2339704" cy="25486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0B3A2C1-F3B5-4B20-B58F-B1FD99450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333" r="28264" b="11159"/>
            <a:stretch/>
          </p:blipFill>
          <p:spPr>
            <a:xfrm>
              <a:off x="643698" y="1578860"/>
              <a:ext cx="2241550" cy="2011883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67DB8-562A-474D-9B50-D10D61B3D98C}"/>
                </a:ext>
              </a:extLst>
            </p:cNvPr>
            <p:cNvSpPr txBox="1"/>
            <p:nvPr/>
          </p:nvSpPr>
          <p:spPr>
            <a:xfrm>
              <a:off x="545545" y="3712006"/>
              <a:ext cx="233970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&lt;</a:t>
              </a:r>
              <a:r>
                <a:rPr lang="ko-KR" altLang="en-US" sz="1050" dirty="0"/>
                <a:t>임계각에 따른 </a:t>
              </a:r>
              <a:r>
                <a:rPr lang="en-US" altLang="ko-KR" sz="1050" dirty="0"/>
                <a:t>Sphere</a:t>
              </a:r>
              <a:r>
                <a:rPr lang="ko-KR" altLang="en-US" sz="1050" dirty="0"/>
                <a:t> 데이터의 지지구조</a:t>
              </a:r>
              <a:r>
                <a:rPr lang="en-US" altLang="ko-KR" sz="1050" dirty="0"/>
                <a:t>(</a:t>
              </a:r>
              <a:r>
                <a:rPr lang="ko-KR" altLang="en-US" sz="1050" dirty="0"/>
                <a:t>빨간색</a:t>
              </a:r>
              <a:r>
                <a:rPr lang="en-US" altLang="ko-KR" sz="1050" dirty="0"/>
                <a:t>)</a:t>
              </a:r>
              <a:r>
                <a:rPr lang="ko-KR" altLang="en-US" sz="1050" dirty="0"/>
                <a:t>의 생성 결과</a:t>
              </a:r>
              <a:r>
                <a:rPr lang="en-US" altLang="ko-KR" sz="1050" dirty="0"/>
                <a:t>&gt;</a:t>
              </a:r>
              <a:endParaRPr lang="ko-KR" altLang="en-US" sz="105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A5F8ECB-7B4E-41CB-833C-F0AD4924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51" y="2312678"/>
            <a:ext cx="6153904" cy="36021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BC4D23-E0DB-4999-94D8-A4A4C7AB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57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47427-2DB0-4419-91F7-A4BE074F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 결과 검증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/>
              <a:t>Stanford Bunny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2"/>
            <a:r>
              <a:rPr lang="ko-KR" altLang="en-US" dirty="0"/>
              <a:t>배향 각도는 </a:t>
            </a:r>
            <a:r>
              <a:rPr lang="en-US" altLang="ko-KR" dirty="0"/>
              <a:t>(yaw, pitch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roll</a:t>
            </a:r>
            <a:r>
              <a:rPr lang="en-US" altLang="ko-KR" dirty="0"/>
              <a:t>)</a:t>
            </a:r>
            <a:r>
              <a:rPr lang="ko-KR" altLang="en-US" dirty="0"/>
              <a:t>로 표기</a:t>
            </a:r>
            <a:endParaRPr lang="en-US" altLang="ko-KR" dirty="0"/>
          </a:p>
          <a:p>
            <a:pPr lvl="3"/>
            <a:r>
              <a:rPr lang="ko-KR" altLang="en-US" dirty="0" err="1"/>
              <a:t>신도리코</a:t>
            </a:r>
            <a:r>
              <a:rPr lang="ko-KR" altLang="en-US" dirty="0"/>
              <a:t> </a:t>
            </a:r>
            <a:r>
              <a:rPr lang="en-US" altLang="ko-KR" dirty="0"/>
              <a:t>Slicing SW</a:t>
            </a:r>
            <a:r>
              <a:rPr lang="ko-KR" altLang="en-US" dirty="0"/>
              <a:t>와 동일한 각도로 통일</a:t>
            </a:r>
            <a:endParaRPr lang="en-US" altLang="ko-KR" dirty="0"/>
          </a:p>
          <a:p>
            <a:pPr lvl="2"/>
            <a:r>
              <a:rPr lang="en-US" altLang="ko-KR" dirty="0"/>
              <a:t>Slicing SW</a:t>
            </a:r>
            <a:r>
              <a:rPr lang="ko-KR" altLang="en-US" dirty="0"/>
              <a:t>와 동일한 경향성을 보임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19278-4A19-4E99-AA19-0500390D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56" y="3211210"/>
            <a:ext cx="2980783" cy="2296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F7DA1C-DF75-4692-9671-B61A1FC7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705" y="1340153"/>
            <a:ext cx="2862064" cy="483067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4CCC3-4AE2-4CDF-8F5B-22D1624D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26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D956-F81B-4C3D-B3A1-8D79E4385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 결과 검증</a:t>
            </a:r>
            <a:r>
              <a:rPr lang="en-US" altLang="ko-KR" dirty="0"/>
              <a:t>(2)</a:t>
            </a:r>
          </a:p>
          <a:p>
            <a:pPr lvl="1"/>
            <a:r>
              <a:rPr lang="en-US" altLang="ko-KR" dirty="0"/>
              <a:t>Sphere</a:t>
            </a:r>
            <a:r>
              <a:rPr lang="ko-KR" altLang="en-US" dirty="0"/>
              <a:t> </a:t>
            </a:r>
            <a:r>
              <a:rPr lang="en-US" altLang="ko-KR" dirty="0"/>
              <a:t>cap </a:t>
            </a:r>
            <a:r>
              <a:rPr lang="ko-KR" altLang="en-US" dirty="0"/>
              <a:t>형상을 이용한 필라멘트 소모량 계산 정밀도</a:t>
            </a:r>
            <a:endParaRPr lang="en-US" altLang="ko-KR" dirty="0"/>
          </a:p>
          <a:p>
            <a:pPr lvl="2"/>
            <a:r>
              <a:rPr lang="ko-KR" altLang="en-US" dirty="0"/>
              <a:t>물체</a:t>
            </a:r>
            <a:r>
              <a:rPr lang="en-US" altLang="ko-KR" dirty="0"/>
              <a:t> </a:t>
            </a:r>
            <a:r>
              <a:rPr lang="ko-KR" altLang="en-US" dirty="0"/>
              <a:t>자체</a:t>
            </a:r>
            <a:r>
              <a:rPr lang="en-US" altLang="ko-KR" dirty="0"/>
              <a:t> </a:t>
            </a:r>
            <a:r>
              <a:rPr lang="ko-KR" altLang="en-US" dirty="0"/>
              <a:t>출력에 필요한 필라멘트 질량</a:t>
            </a:r>
            <a:r>
              <a:rPr lang="en-US" altLang="ko-KR" dirty="0"/>
              <a:t>(Mo) : 0.07% </a:t>
            </a:r>
            <a:r>
              <a:rPr lang="ko-KR" altLang="en-US" dirty="0"/>
              <a:t>오차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지지구조 출력에 필요한 필라멘트 질량</a:t>
            </a:r>
            <a:r>
              <a:rPr lang="en-US" altLang="ko-KR" dirty="0"/>
              <a:t>(</a:t>
            </a:r>
            <a:r>
              <a:rPr lang="en-US" altLang="ko-KR" dirty="0" err="1"/>
              <a:t>Mss</a:t>
            </a:r>
            <a:r>
              <a:rPr lang="en-US" altLang="ko-KR" dirty="0"/>
              <a:t>) : 6.8% </a:t>
            </a:r>
            <a:r>
              <a:rPr lang="ko-KR" altLang="en-US" dirty="0"/>
              <a:t>오차</a:t>
            </a:r>
            <a:endParaRPr lang="en-US" altLang="ko-KR" dirty="0"/>
          </a:p>
          <a:p>
            <a:pPr lvl="3"/>
            <a:r>
              <a:rPr lang="en-US" altLang="ko-KR" dirty="0"/>
              <a:t>※ </a:t>
            </a:r>
            <a:r>
              <a:rPr lang="ko-KR" altLang="en-US" dirty="0"/>
              <a:t>실제 </a:t>
            </a:r>
            <a:r>
              <a:rPr lang="en-US" altLang="ko-KR" dirty="0"/>
              <a:t>3D</a:t>
            </a:r>
            <a:r>
              <a:rPr lang="ko-KR" altLang="en-US" dirty="0"/>
              <a:t>프린팅 출력물 대신 </a:t>
            </a:r>
            <a:r>
              <a:rPr lang="en-US" altLang="ko-KR" dirty="0"/>
              <a:t>Slicing SW</a:t>
            </a:r>
            <a:r>
              <a:rPr lang="ko-KR" altLang="en-US" dirty="0"/>
              <a:t>의 이론치와 비교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07F630-017B-4D94-9D3F-27E2CD97D394}"/>
              </a:ext>
            </a:extLst>
          </p:cNvPr>
          <p:cNvGrpSpPr/>
          <p:nvPr/>
        </p:nvGrpSpPr>
        <p:grpSpPr>
          <a:xfrm>
            <a:off x="1323886" y="3087147"/>
            <a:ext cx="6144502" cy="3034197"/>
            <a:chOff x="1047047" y="2604559"/>
            <a:chExt cx="6144502" cy="30341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860E517-90B0-4560-9B1D-F1BD12F3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7047" y="2604559"/>
              <a:ext cx="2043299" cy="151625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3C8CE-DB93-4079-B468-15DB9AD5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7047" y="4108384"/>
              <a:ext cx="2043299" cy="15303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7BF65F5-88F1-4F09-B96B-DD9EB991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411" y="2604559"/>
              <a:ext cx="3606138" cy="303419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1A65203-DD29-45D8-A92A-46DE54352141}"/>
              </a:ext>
            </a:extLst>
          </p:cNvPr>
          <p:cNvSpPr txBox="1"/>
          <p:nvPr/>
        </p:nvSpPr>
        <p:spPr>
          <a:xfrm>
            <a:off x="1527898" y="6170832"/>
            <a:ext cx="140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(a)</a:t>
            </a:r>
            <a:r>
              <a:rPr lang="ko-KR" altLang="en-US" sz="1050" dirty="0"/>
              <a:t> </a:t>
            </a:r>
            <a:r>
              <a:rPr lang="en-US" altLang="ko-KR" sz="1050" dirty="0"/>
              <a:t>Exact volume of sphere cap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D7F0A-5267-4482-9374-E8E6A9094AD1}"/>
              </a:ext>
            </a:extLst>
          </p:cNvPr>
          <p:cNvSpPr txBox="1"/>
          <p:nvPr/>
        </p:nvSpPr>
        <p:spPr>
          <a:xfrm>
            <a:off x="4988982" y="6170832"/>
            <a:ext cx="1405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(b)</a:t>
            </a:r>
            <a:r>
              <a:rPr lang="ko-KR" altLang="en-US" sz="1050" dirty="0"/>
              <a:t> </a:t>
            </a:r>
            <a:r>
              <a:rPr lang="en-US" altLang="ko-KR" sz="1050" dirty="0"/>
              <a:t>Our prediction for “sphere”</a:t>
            </a:r>
            <a:endParaRPr lang="ko-KR" altLang="en-US" sz="105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F12F694-42AF-4887-95BB-724EBEBE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27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2E1062-BCC4-4EF8-95DC-2E041DCA4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 결과 검증</a:t>
            </a:r>
            <a:r>
              <a:rPr lang="en-US" altLang="ko-KR" dirty="0"/>
              <a:t>(3)</a:t>
            </a:r>
          </a:p>
          <a:p>
            <a:pPr lvl="1"/>
            <a:r>
              <a:rPr lang="en-US" altLang="ko-KR" dirty="0"/>
              <a:t>Slicing SW</a:t>
            </a:r>
            <a:r>
              <a:rPr lang="ko-KR" altLang="en-US" dirty="0"/>
              <a:t>와의 비교</a:t>
            </a:r>
            <a:endParaRPr lang="en-US" altLang="ko-KR" dirty="0"/>
          </a:p>
          <a:p>
            <a:pPr lvl="2"/>
            <a:r>
              <a:rPr lang="en-US" altLang="ko-KR" kern="100" dirty="0">
                <a:latin typeface="Times New Roman" panose="02020603050405020304" pitchFamily="18" charset="0"/>
              </a:rPr>
              <a:t>#5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 2x</a:t>
            </a:r>
            <a:r>
              <a:rPr lang="en-US" altLang="ko-KR" kern="100" dirty="0">
                <a:latin typeface="Times New Roman" panose="02020603050405020304" pitchFamily="18" charset="0"/>
              </a:rPr>
              <a:t> (30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간격</a:t>
            </a:r>
            <a:r>
              <a:rPr lang="en-US" altLang="ko-KR" kern="100" dirty="0">
                <a:ea typeface="Times New Roman" panose="02020603050405020304" pitchFamily="18" charset="0"/>
              </a:rPr>
              <a:t>, </a:t>
            </a:r>
            <a:r>
              <a:rPr lang="ko-KR" altLang="en-US" kern="100" dirty="0">
                <a:ea typeface="Times New Roman" panose="02020603050405020304" pitchFamily="18" charset="0"/>
              </a:rPr>
              <a:t>바닥 구조</a:t>
            </a:r>
            <a:r>
              <a:rPr lang="en-US" altLang="ko-KR" kern="100" dirty="0">
                <a:ea typeface="Times New Roman" panose="02020603050405020304" pitchFamily="18" charset="0"/>
              </a:rPr>
              <a:t>: </a:t>
            </a:r>
            <a:r>
              <a:rPr lang="ko-KR" altLang="en-US" kern="100" dirty="0">
                <a:ea typeface="Times New Roman" panose="02020603050405020304" pitchFamily="18" charset="0"/>
              </a:rPr>
              <a:t>래프트</a:t>
            </a:r>
            <a:r>
              <a:rPr lang="en-US" altLang="ko-KR" kern="100" dirty="0">
                <a:ea typeface="Times New Roman" panose="02020603050405020304" pitchFamily="18" charset="0"/>
              </a:rPr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A91493-2302-4B4E-94EF-165B31DA811B}"/>
              </a:ext>
            </a:extLst>
          </p:cNvPr>
          <p:cNvSpPr/>
          <p:nvPr/>
        </p:nvSpPr>
        <p:spPr>
          <a:xfrm>
            <a:off x="-54142" y="6396335"/>
            <a:ext cx="377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 err="1"/>
              <a:t>Jin</a:t>
            </a:r>
            <a:r>
              <a:rPr lang="en-US" altLang="ko-KR" sz="600" dirty="0"/>
              <a:t> Young Jung, </a:t>
            </a:r>
            <a:r>
              <a:rPr lang="en-US" altLang="ko-KR" sz="600" dirty="0" err="1"/>
              <a:t>Seonkoo</a:t>
            </a:r>
            <a:r>
              <a:rPr lang="en-US" altLang="ko-KR" sz="600" dirty="0"/>
              <a:t> Chee, and In Hwan Sul, "Prediction of optimal 3D printing orientation using vertically sparse voxelization and modified support structure tomography" , International Journal of Clothing Science and Technology,35(5),pp.799-832,(2023) </a:t>
            </a:r>
            <a:r>
              <a:rPr lang="en-US" altLang="ko-KR" sz="600" dirty="0">
                <a:hlinkClick r:id="rId2"/>
              </a:rPr>
              <a:t>http://dx.doi.org/10.1108/IJCST-04-2023-0041</a:t>
            </a:r>
            <a:r>
              <a:rPr lang="en-US" altLang="ko-KR" sz="600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AC885E-49A7-4F63-8E43-0C827214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2516324"/>
            <a:ext cx="8147050" cy="275787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EAF1F5-26E7-4312-B684-DDF7EADE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5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A08-A679-4C7C-B682-0FFBA519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</a:t>
            </a:r>
            <a:r>
              <a:rPr lang="en-US" altLang="ko-KR" dirty="0"/>
              <a:t> </a:t>
            </a:r>
            <a:r>
              <a:rPr lang="ko-KR" altLang="en-US" dirty="0"/>
              <a:t>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524FE-37C1-42AE-AD25-EC6174CC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029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38890-56A1-454B-A5AF-6BB2CAE4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배향 탐색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8136A-E721-4F9D-8466-BE5226ED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Bunny</a:t>
            </a:r>
            <a:r>
              <a:rPr lang="ko-KR" altLang="en-US" dirty="0"/>
              <a:t> </a:t>
            </a:r>
            <a:r>
              <a:rPr lang="en-US" altLang="ko-KR" dirty="0"/>
              <a:t>(65k), 2</a:t>
            </a:r>
            <a:r>
              <a:rPr lang="ko-KR" altLang="en-US" dirty="0"/>
              <a:t>도 간격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D1524-09F6-4E16-87E5-B4CCBC31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01" y="1573934"/>
            <a:ext cx="7336256" cy="4890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1138BE-8202-4BFF-9C22-B5FC17518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79" b="53797"/>
          <a:stretch/>
        </p:blipFill>
        <p:spPr>
          <a:xfrm>
            <a:off x="255746" y="1593516"/>
            <a:ext cx="1428798" cy="1370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85A4C4-EDE3-4BB9-8E3F-A8485E9F2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85" b="52429"/>
          <a:stretch/>
        </p:blipFill>
        <p:spPr>
          <a:xfrm>
            <a:off x="255746" y="3303106"/>
            <a:ext cx="1428798" cy="185018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7C5815-0985-491E-829F-39FA0E0B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67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44ED2C-DCF0-4906-BEBD-692F7549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Manikin,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도 간격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E2F140-30A0-455B-932D-93A46ACF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22" y="1576137"/>
            <a:ext cx="7552378" cy="50349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71C1E0-33F6-46A9-847A-430394612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64" r="57780"/>
          <a:stretch/>
        </p:blipFill>
        <p:spPr>
          <a:xfrm>
            <a:off x="177484" y="1576137"/>
            <a:ext cx="1335431" cy="1852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5EF416-9793-4700-A690-720A0DBCB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30" t="49195"/>
          <a:stretch/>
        </p:blipFill>
        <p:spPr>
          <a:xfrm>
            <a:off x="177484" y="3730499"/>
            <a:ext cx="1323802" cy="167462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AEEA49-EFFD-4F1D-8EF8-F197AF0C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50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57D25-7177-4F62-BED4-89E13B5D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(yaw, pitch) </a:t>
            </a:r>
            <a:r>
              <a:rPr lang="ko-KR" altLang="en-US" dirty="0"/>
              <a:t>각도 간격에 따른 영향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FC52C8-E065-4081-A952-AF147BCA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Bunny (69k)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4ACC1-56FF-4531-888D-32283C02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92" y="1571584"/>
            <a:ext cx="6496050" cy="493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C1D7A-AE7B-4A0D-87C6-1BB6D93A3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4024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21019-5F3E-47F1-B6DA-1C2609A5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 </a:t>
            </a:r>
            <a:r>
              <a:rPr lang="en-US" altLang="ko-KR" dirty="0"/>
              <a:t>SW</a:t>
            </a:r>
            <a:r>
              <a:rPr lang="ko-KR" altLang="en-US" dirty="0"/>
              <a:t>별 연산 속도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E6D7B-A775-4D1B-BDC5-792DA652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096" y="1094798"/>
            <a:ext cx="8992904" cy="276092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400" dirty="0"/>
              <a:t>“Stanford Bunny”, (yaw, pitch)</a:t>
            </a:r>
            <a:r>
              <a:rPr lang="ko-KR" altLang="en-US" sz="1400" dirty="0"/>
              <a:t>가 각각 </a:t>
            </a:r>
            <a:r>
              <a:rPr lang="en-US" altLang="ko-KR" sz="1400" dirty="0"/>
              <a:t>1</a:t>
            </a:r>
            <a:r>
              <a:rPr lang="ko-KR" altLang="en-US" sz="1400" dirty="0"/>
              <a:t>도 간격일 경우 </a:t>
            </a:r>
            <a:r>
              <a:rPr lang="en-US" altLang="ko-KR" sz="1400" dirty="0"/>
              <a:t>(129,600</a:t>
            </a:r>
            <a:r>
              <a:rPr lang="ko-KR" altLang="en-US" sz="1400" dirty="0"/>
              <a:t>번</a:t>
            </a:r>
            <a:r>
              <a:rPr lang="en-US" altLang="ko-KR" sz="1400" dirty="0"/>
              <a:t> </a:t>
            </a:r>
            <a:r>
              <a:rPr lang="ko-KR" altLang="en-US" sz="1400" dirty="0"/>
              <a:t>반복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300" dirty="0"/>
              <a:t>Mathematica : 1~2</a:t>
            </a:r>
            <a:r>
              <a:rPr lang="ko-KR" altLang="en-US" sz="1300" dirty="0"/>
              <a:t>일</a:t>
            </a:r>
            <a:endParaRPr lang="en-US" altLang="ko-KR" sz="1300" dirty="0"/>
          </a:p>
          <a:p>
            <a:pPr lvl="1"/>
            <a:r>
              <a:rPr lang="en-US" altLang="ko-KR" sz="1300" dirty="0"/>
              <a:t>Python 3: ~1</a:t>
            </a:r>
            <a:r>
              <a:rPr lang="ko-KR" altLang="en-US" sz="1300" dirty="0"/>
              <a:t>일</a:t>
            </a:r>
            <a:endParaRPr lang="en-US" altLang="ko-KR" sz="1300" dirty="0"/>
          </a:p>
          <a:p>
            <a:pPr lvl="2"/>
            <a:r>
              <a:rPr lang="en-US" altLang="ko-KR" sz="1100" dirty="0">
                <a:hlinkClick r:id="rId2"/>
              </a:rPr>
              <a:t>https://www.ray.io/</a:t>
            </a:r>
            <a:r>
              <a:rPr lang="en-US" altLang="ko-KR" sz="1100" dirty="0"/>
              <a:t>  </a:t>
            </a:r>
            <a:r>
              <a:rPr lang="ko-KR" altLang="en-US" sz="1100" dirty="0"/>
              <a:t>패키지 사용할 경우 병렬 연산 가능</a:t>
            </a:r>
            <a:endParaRPr lang="en-US" altLang="ko-KR" sz="1100" dirty="0"/>
          </a:p>
          <a:p>
            <a:pPr lvl="2"/>
            <a:r>
              <a:rPr lang="en-US" altLang="ko-KR" sz="1100" dirty="0">
                <a:hlinkClick r:id="rId3"/>
              </a:rPr>
              <a:t>https://numba.pydata.org/</a:t>
            </a:r>
            <a:r>
              <a:rPr lang="en-US" altLang="ko-KR" sz="1100" dirty="0"/>
              <a:t> </a:t>
            </a:r>
            <a:r>
              <a:rPr lang="ko-KR" altLang="en-US" sz="1100" dirty="0"/>
              <a:t> 패키지의 경우 큰 도움 안됨</a:t>
            </a:r>
            <a:endParaRPr lang="en-US" altLang="ko-KR" sz="1100" dirty="0"/>
          </a:p>
          <a:p>
            <a:pPr lvl="1"/>
            <a:r>
              <a:rPr lang="en-US" altLang="ko-KR" sz="1300" dirty="0"/>
              <a:t>C++: 10~30 </a:t>
            </a:r>
            <a:r>
              <a:rPr lang="ko-KR" altLang="en-US" sz="1300" dirty="0"/>
              <a:t>분</a:t>
            </a:r>
            <a:endParaRPr lang="en-US" altLang="ko-KR" sz="1300" dirty="0"/>
          </a:p>
          <a:p>
            <a:pPr lvl="2"/>
            <a:r>
              <a:rPr lang="en-US" altLang="ko-KR" sz="1100" dirty="0"/>
              <a:t>C++ </a:t>
            </a:r>
            <a:r>
              <a:rPr lang="ko-KR" altLang="en-US" sz="1100" dirty="0"/>
              <a:t>의 </a:t>
            </a:r>
            <a:r>
              <a:rPr lang="en-US" altLang="ko-KR" sz="1100" dirty="0"/>
              <a:t>std::thread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이용할 경우 병렬 연산 가능</a:t>
            </a:r>
            <a:endParaRPr lang="en-US" altLang="ko-KR" sz="1100" dirty="0"/>
          </a:p>
          <a:p>
            <a:pPr lvl="1"/>
            <a:r>
              <a:rPr lang="en-US" altLang="ko-KR" sz="1300" dirty="0"/>
              <a:t>CUDA (GPGPU): </a:t>
            </a:r>
          </a:p>
          <a:p>
            <a:pPr lvl="2"/>
            <a:r>
              <a:rPr lang="en-US" altLang="ko-KR" sz="1100" dirty="0"/>
              <a:t>GTX 760</a:t>
            </a:r>
            <a:r>
              <a:rPr lang="ko-KR" altLang="en-US" sz="1100" dirty="0"/>
              <a:t>의 경우 약 </a:t>
            </a:r>
            <a:r>
              <a:rPr lang="en-US" altLang="ko-KR" sz="1100" dirty="0"/>
              <a:t>2</a:t>
            </a:r>
            <a:r>
              <a:rPr lang="ko-KR" altLang="en-US" sz="1100" dirty="0"/>
              <a:t>배</a:t>
            </a:r>
            <a:endParaRPr lang="en-US" altLang="ko-KR" sz="1100" dirty="0"/>
          </a:p>
          <a:p>
            <a:pPr lvl="2"/>
            <a:r>
              <a:rPr lang="en-US" altLang="ko-KR" sz="1100" dirty="0"/>
              <a:t>RTX 4090</a:t>
            </a:r>
            <a:r>
              <a:rPr lang="ko-KR" altLang="en-US" sz="1100" dirty="0"/>
              <a:t>의 경우 약 </a:t>
            </a:r>
            <a:r>
              <a:rPr lang="en-US" altLang="ko-KR" sz="1100" dirty="0"/>
              <a:t>60</a:t>
            </a:r>
            <a:r>
              <a:rPr lang="ko-KR" altLang="en-US" sz="1100" dirty="0"/>
              <a:t>배 향상</a:t>
            </a:r>
            <a:endParaRPr lang="en-US" altLang="ko-KR" sz="11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0273E7-5CD2-49A9-B6AA-CD76721A8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662" y="3073400"/>
            <a:ext cx="5586242" cy="33832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FF48C-4506-4E18-9F0F-AC2E2C91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24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BDB8F-3241-4E57-A68E-31D080B0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GPGPU </a:t>
            </a:r>
            <a:r>
              <a:rPr lang="ko-KR" altLang="en-US" dirty="0"/>
              <a:t>적용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5D4BE-4DC4-44B2-8E80-29E474D91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57" y="1107848"/>
            <a:ext cx="5406597" cy="4962342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(1) GPU </a:t>
            </a:r>
            <a:r>
              <a:rPr lang="ko-KR" altLang="en-US" sz="1600" dirty="0"/>
              <a:t>자체는 빠르지만</a:t>
            </a:r>
            <a:r>
              <a:rPr lang="en-US" altLang="ko-KR" sz="1600" dirty="0"/>
              <a:t>, CPU</a:t>
            </a:r>
            <a:r>
              <a:rPr lang="ko-KR" altLang="en-US" sz="1600" dirty="0"/>
              <a:t>와의 전송 느림</a:t>
            </a:r>
            <a:endParaRPr lang="en-US" altLang="ko-KR" sz="1600" dirty="0"/>
          </a:p>
          <a:p>
            <a:pPr lvl="1"/>
            <a:r>
              <a:rPr lang="ko-KR" altLang="en-US" sz="1400" dirty="0"/>
              <a:t>이번 연구의 경우 문제가</a:t>
            </a:r>
            <a:r>
              <a:rPr lang="en-US" altLang="ko-KR" sz="1400" dirty="0"/>
              <a:t> </a:t>
            </a:r>
            <a:r>
              <a:rPr lang="ko-KR" altLang="en-US" sz="1400" dirty="0"/>
              <a:t>되지 않음</a:t>
            </a:r>
            <a:endParaRPr lang="en-US" altLang="ko-KR" sz="1400" dirty="0"/>
          </a:p>
          <a:p>
            <a:r>
              <a:rPr lang="en-US" altLang="ko-KR" sz="1600" dirty="0"/>
              <a:t>(2) GPU</a:t>
            </a:r>
            <a:r>
              <a:rPr lang="ko-KR" altLang="en-US" sz="1600" dirty="0"/>
              <a:t>는 </a:t>
            </a:r>
            <a:r>
              <a:rPr lang="ko-KR" altLang="en-US" sz="1600" dirty="0" err="1"/>
              <a:t>벡터화된</a:t>
            </a:r>
            <a:r>
              <a:rPr lang="ko-KR" altLang="en-US" sz="1600" dirty="0"/>
              <a:t> 데이터 연산에 유리</a:t>
            </a:r>
            <a:endParaRPr lang="en-US" altLang="ko-KR" sz="1600" dirty="0"/>
          </a:p>
          <a:p>
            <a:pPr lvl="1"/>
            <a:r>
              <a:rPr lang="ko-KR" altLang="en-US" sz="1400" dirty="0"/>
              <a:t>벡터</a:t>
            </a:r>
            <a:r>
              <a:rPr lang="en-US" altLang="ko-KR" sz="1400" dirty="0"/>
              <a:t>(vector)</a:t>
            </a:r>
            <a:r>
              <a:rPr lang="ko-KR" altLang="en-US" sz="1400" dirty="0"/>
              <a:t> 데이터</a:t>
            </a:r>
            <a:endParaRPr lang="en-US" altLang="ko-KR" sz="1400" dirty="0"/>
          </a:p>
          <a:p>
            <a:pPr lvl="2"/>
            <a:r>
              <a:rPr lang="ko-KR" altLang="en-US" sz="1200" dirty="0"/>
              <a:t>일렬로 된 자료</a:t>
            </a:r>
            <a:endParaRPr lang="en-US" altLang="ko-KR" sz="1200" dirty="0"/>
          </a:p>
          <a:p>
            <a:pPr lvl="3"/>
            <a:r>
              <a:rPr lang="ko-KR" altLang="en-US" sz="1200" dirty="0"/>
              <a:t>그림</a:t>
            </a:r>
            <a:r>
              <a:rPr lang="en-US" altLang="ko-KR" sz="1200" dirty="0"/>
              <a:t>, </a:t>
            </a:r>
            <a:r>
              <a:rPr lang="ko-KR" altLang="en-US" sz="1200" dirty="0"/>
              <a:t>동영상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딥러닝</a:t>
            </a:r>
            <a:r>
              <a:rPr lang="ko-KR" altLang="en-US" sz="1200" dirty="0"/>
              <a:t> 데이터 등</a:t>
            </a:r>
            <a:endParaRPr lang="en-US" altLang="ko-KR" sz="1200" dirty="0"/>
          </a:p>
          <a:p>
            <a:pPr lvl="2"/>
            <a:r>
              <a:rPr lang="ko-KR" altLang="en-US" sz="1200" dirty="0"/>
              <a:t>이 경우 </a:t>
            </a:r>
            <a:r>
              <a:rPr lang="en-US" altLang="ko-KR" sz="1200" dirty="0"/>
              <a:t>GPU</a:t>
            </a:r>
            <a:r>
              <a:rPr lang="ko-KR" altLang="en-US" sz="1200" dirty="0"/>
              <a:t>가 최대 </a:t>
            </a:r>
            <a:r>
              <a:rPr lang="en-US" altLang="ko-KR" sz="1200" dirty="0"/>
              <a:t>10,000</a:t>
            </a:r>
            <a:r>
              <a:rPr lang="ko-KR" altLang="en-US" sz="1200" dirty="0"/>
              <a:t>배 빠름</a:t>
            </a:r>
            <a:endParaRPr lang="en-US" altLang="ko-KR" sz="1200" dirty="0"/>
          </a:p>
          <a:p>
            <a:r>
              <a:rPr lang="en-US" altLang="ko-KR" sz="1600" dirty="0"/>
              <a:t>(3) GPU</a:t>
            </a:r>
            <a:r>
              <a:rPr lang="ko-KR" altLang="en-US" sz="1600" dirty="0"/>
              <a:t>코어들은 모두 같은 동작만 가능</a:t>
            </a:r>
            <a:endParaRPr lang="en-US" altLang="ko-KR" sz="1600" dirty="0"/>
          </a:p>
          <a:p>
            <a:pPr lvl="1"/>
            <a:r>
              <a:rPr lang="ko-KR" altLang="en-US" sz="1400" dirty="0"/>
              <a:t>데이터 구조와 알고리즘을 모두 </a:t>
            </a:r>
            <a:r>
              <a:rPr lang="en-US" altLang="ko-KR" sz="1400" dirty="0"/>
              <a:t>GPU</a:t>
            </a:r>
            <a:r>
              <a:rPr lang="ko-KR" altLang="en-US" sz="1400" dirty="0"/>
              <a:t>버전으로 변환 필요</a:t>
            </a:r>
            <a:endParaRPr lang="en-US" altLang="ko-KR" sz="1400" dirty="0"/>
          </a:p>
          <a:p>
            <a:r>
              <a:rPr lang="en-US" altLang="ko-KR" sz="1600" dirty="0"/>
              <a:t>(4) GPU </a:t>
            </a:r>
            <a:r>
              <a:rPr lang="ko-KR" altLang="en-US" sz="1600" dirty="0"/>
              <a:t>직접 제어는 다소 까다로움</a:t>
            </a:r>
            <a:endParaRPr lang="en-US" altLang="ko-KR" sz="1600" dirty="0"/>
          </a:p>
          <a:p>
            <a:pPr lvl="1"/>
            <a:r>
              <a:rPr lang="ko-KR" altLang="en-US" sz="1200" dirty="0"/>
              <a:t>디버깅 등 최적화가 쉽지 않음</a:t>
            </a:r>
            <a:endParaRPr lang="en-US" altLang="ko-KR" sz="1200" dirty="0"/>
          </a:p>
          <a:p>
            <a:pPr lvl="1"/>
            <a:r>
              <a:rPr lang="en-US" altLang="ko-KR" sz="1200" dirty="0"/>
              <a:t>Python</a:t>
            </a:r>
            <a:r>
              <a:rPr lang="ko-KR" altLang="en-US" sz="1200" dirty="0"/>
              <a:t>등을 통해 간접적으로 활용하는 방안이 효율적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3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37F6AE-A79E-44CF-838A-A288B1B4A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713" y="622301"/>
            <a:ext cx="3395236" cy="1924858"/>
          </a:xfrm>
          <a:prstGeom prst="rect">
            <a:avLst/>
          </a:prstGeom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F666BE9A-C26D-40C0-80F6-ACC4C9A77930}"/>
              </a:ext>
            </a:extLst>
          </p:cNvPr>
          <p:cNvGrpSpPr/>
          <p:nvPr/>
        </p:nvGrpSpPr>
        <p:grpSpPr>
          <a:xfrm>
            <a:off x="5602713" y="2720933"/>
            <a:ext cx="3395236" cy="1746190"/>
            <a:chOff x="5020230" y="3078473"/>
            <a:chExt cx="3977719" cy="215083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CD92568-5716-4615-8ABF-750608F33637}"/>
                </a:ext>
              </a:extLst>
            </p:cNvPr>
            <p:cNvGrpSpPr/>
            <p:nvPr/>
          </p:nvGrpSpPr>
          <p:grpSpPr>
            <a:xfrm>
              <a:off x="5020230" y="3078473"/>
              <a:ext cx="1732440" cy="2150832"/>
              <a:chOff x="5020230" y="3078473"/>
              <a:chExt cx="1732440" cy="215083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34E898C-0A1B-42CB-936A-464E4588F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0230" y="3078473"/>
                <a:ext cx="866220" cy="1075416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99FE49D-BA1D-4D46-B47F-79C1AE286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450" y="3078473"/>
                <a:ext cx="866220" cy="107541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3C5EB0A5-913C-43A8-937C-BF6420CA8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0230" y="4153889"/>
                <a:ext cx="866220" cy="107541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3ADF3B3-2104-4BE8-92E3-DFC8C01F9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450" y="4153889"/>
                <a:ext cx="866220" cy="1075416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083DB70-F57C-4571-AC6D-1D7F0A2EE1FD}"/>
                </a:ext>
              </a:extLst>
            </p:cNvPr>
            <p:cNvGrpSpPr/>
            <p:nvPr/>
          </p:nvGrpSpPr>
          <p:grpSpPr>
            <a:xfrm>
              <a:off x="6896153" y="3078473"/>
              <a:ext cx="2101796" cy="2150832"/>
              <a:chOff x="6972292" y="3078473"/>
              <a:chExt cx="2025657" cy="209116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C5117E1-C676-43B7-9D62-189FB175CE86}"/>
                  </a:ext>
                </a:extLst>
              </p:cNvPr>
              <p:cNvGrpSpPr/>
              <p:nvPr/>
            </p:nvGrpSpPr>
            <p:grpSpPr>
              <a:xfrm>
                <a:off x="6972299" y="3078473"/>
                <a:ext cx="2025650" cy="701054"/>
                <a:chOff x="6972299" y="3078473"/>
                <a:chExt cx="2025650" cy="701054"/>
              </a:xfrm>
            </p:grpSpPr>
            <p:grpSp>
              <p:nvGrpSpPr>
                <p:cNvPr id="106" name="그룹 105">
                  <a:extLst>
                    <a:ext uri="{FF2B5EF4-FFF2-40B4-BE49-F238E27FC236}">
                      <a16:creationId xmlns:a16="http://schemas.microsoft.com/office/drawing/2014/main" id="{E690C5FA-296A-4294-BE57-0033143FFD79}"/>
                    </a:ext>
                  </a:extLst>
                </p:cNvPr>
                <p:cNvGrpSpPr/>
                <p:nvPr/>
              </p:nvGrpSpPr>
              <p:grpSpPr>
                <a:xfrm>
                  <a:off x="6972299" y="3078473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130" name="그룹 129">
                    <a:extLst>
                      <a:ext uri="{FF2B5EF4-FFF2-40B4-BE49-F238E27FC236}">
                        <a16:creationId xmlns:a16="http://schemas.microsoft.com/office/drawing/2014/main" id="{360176E6-B802-4541-96C2-79A0302B9A6A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50" name="그림 149">
                      <a:extLst>
                        <a:ext uri="{FF2B5EF4-FFF2-40B4-BE49-F238E27FC236}">
                          <a16:creationId xmlns:a16="http://schemas.microsoft.com/office/drawing/2014/main" id="{A06A3642-0BE2-4CCC-B7AD-D6B9FECEC0F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5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22AA725D-2760-4AD5-8951-687ABC2254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BA74CC57-75E6-4921-ADE2-15AFFE85E2FA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48" name="그림 147">
                      <a:extLst>
                        <a:ext uri="{FF2B5EF4-FFF2-40B4-BE49-F238E27FC236}">
                          <a16:creationId xmlns:a16="http://schemas.microsoft.com/office/drawing/2014/main" id="{C0EC60E9-83EA-41D3-B0A9-744358BFB4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4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0CF391F8-20DC-4B83-BB11-CF33245ABEB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CD5E960D-8094-4C85-8AAB-4BE7ADF83235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46" name="그림 145">
                      <a:extLst>
                        <a:ext uri="{FF2B5EF4-FFF2-40B4-BE49-F238E27FC236}">
                          <a16:creationId xmlns:a16="http://schemas.microsoft.com/office/drawing/2014/main" id="{7100727A-99C0-4898-8A5B-53D47166CD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4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16189541-A797-4C5D-BBA9-9714989BFF7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642243F9-3714-4FEA-B973-5A5A2F76BC70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44" name="그림 143">
                      <a:extLst>
                        <a:ext uri="{FF2B5EF4-FFF2-40B4-BE49-F238E27FC236}">
                          <a16:creationId xmlns:a16="http://schemas.microsoft.com/office/drawing/2014/main" id="{04EBF828-9A1D-4AD2-9907-25B42ACF14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4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733BDAFF-7306-4DD1-B66A-13403ED07FD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4" name="그룹 133">
                    <a:extLst>
                      <a:ext uri="{FF2B5EF4-FFF2-40B4-BE49-F238E27FC236}">
                        <a16:creationId xmlns:a16="http://schemas.microsoft.com/office/drawing/2014/main" id="{916884DB-4E8D-4225-B873-19F35965AC28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42" name="그림 141">
                      <a:extLst>
                        <a:ext uri="{FF2B5EF4-FFF2-40B4-BE49-F238E27FC236}">
                          <a16:creationId xmlns:a16="http://schemas.microsoft.com/office/drawing/2014/main" id="{2D0791CC-F7B1-4604-83C0-EBCBD42F13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4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1A57D65F-FA62-4568-9D29-FD485FB4B71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5" name="그룹 134">
                    <a:extLst>
                      <a:ext uri="{FF2B5EF4-FFF2-40B4-BE49-F238E27FC236}">
                        <a16:creationId xmlns:a16="http://schemas.microsoft.com/office/drawing/2014/main" id="{EB4D163E-D5AD-4A87-AE4E-D104FA060401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40" name="그림 139">
                      <a:extLst>
                        <a:ext uri="{FF2B5EF4-FFF2-40B4-BE49-F238E27FC236}">
                          <a16:creationId xmlns:a16="http://schemas.microsoft.com/office/drawing/2014/main" id="{D034634C-FDC3-4237-AA2D-937C5D721E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4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80C4616A-DB28-4639-8796-C82445D1C5A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36" name="내용 개체 틀 28" descr="이더넷">
                    <a:extLst>
                      <a:ext uri="{FF2B5EF4-FFF2-40B4-BE49-F238E27FC236}">
                        <a16:creationId xmlns:a16="http://schemas.microsoft.com/office/drawing/2014/main" id="{2B3E44FB-2FF3-47E5-B01B-FADFB83BF780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137" name="자유형: 도형 136">
                      <a:extLst>
                        <a:ext uri="{FF2B5EF4-FFF2-40B4-BE49-F238E27FC236}">
                          <a16:creationId xmlns:a16="http://schemas.microsoft.com/office/drawing/2014/main" id="{FB7C5B17-060C-4A87-954D-C76678DF8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" name="자유형: 도형 137">
                      <a:extLst>
                        <a:ext uri="{FF2B5EF4-FFF2-40B4-BE49-F238E27FC236}">
                          <a16:creationId xmlns:a16="http://schemas.microsoft.com/office/drawing/2014/main" id="{091D6969-C5DF-49F9-BFBF-D1E539FC0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9" name="자유형: 도형 138">
                      <a:extLst>
                        <a:ext uri="{FF2B5EF4-FFF2-40B4-BE49-F238E27FC236}">
                          <a16:creationId xmlns:a16="http://schemas.microsoft.com/office/drawing/2014/main" id="{89B1CA7C-AC64-4EB7-BF47-2F3EB61E8A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BC89D1C2-2CE9-41D0-B252-E0EDD64EFE4C}"/>
                    </a:ext>
                  </a:extLst>
                </p:cNvPr>
                <p:cNvGrpSpPr/>
                <p:nvPr/>
              </p:nvGrpSpPr>
              <p:grpSpPr>
                <a:xfrm>
                  <a:off x="6972299" y="3429000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108" name="그룹 107">
                    <a:extLst>
                      <a:ext uri="{FF2B5EF4-FFF2-40B4-BE49-F238E27FC236}">
                        <a16:creationId xmlns:a16="http://schemas.microsoft.com/office/drawing/2014/main" id="{4BE40837-2D0E-4F83-832A-46C510D71A87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28" name="그림 127">
                      <a:extLst>
                        <a:ext uri="{FF2B5EF4-FFF2-40B4-BE49-F238E27FC236}">
                          <a16:creationId xmlns:a16="http://schemas.microsoft.com/office/drawing/2014/main" id="{EB6334AB-A29D-44F8-85EC-2FEAE6E8E1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F7BB730C-0B40-484E-BF52-78F4E017E89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09" name="그룹 108">
                    <a:extLst>
                      <a:ext uri="{FF2B5EF4-FFF2-40B4-BE49-F238E27FC236}">
                        <a16:creationId xmlns:a16="http://schemas.microsoft.com/office/drawing/2014/main" id="{26DC7509-0B22-45F8-AD87-FB6B9A4F7821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26" name="그림 125">
                      <a:extLst>
                        <a:ext uri="{FF2B5EF4-FFF2-40B4-BE49-F238E27FC236}">
                          <a16:creationId xmlns:a16="http://schemas.microsoft.com/office/drawing/2014/main" id="{F332BEFD-2EE6-4975-93E9-23F5ABE089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BCDC1F3A-37CD-4F68-B735-2620080FA55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10" name="그룹 109">
                    <a:extLst>
                      <a:ext uri="{FF2B5EF4-FFF2-40B4-BE49-F238E27FC236}">
                        <a16:creationId xmlns:a16="http://schemas.microsoft.com/office/drawing/2014/main" id="{4DF18DA0-FDBE-49CA-8E14-26FBA9C708AF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24" name="그림 123">
                      <a:extLst>
                        <a:ext uri="{FF2B5EF4-FFF2-40B4-BE49-F238E27FC236}">
                          <a16:creationId xmlns:a16="http://schemas.microsoft.com/office/drawing/2014/main" id="{CCB288D4-0F29-4C13-ABA2-2F95C0CEDD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EBBAB0B3-17DF-45A2-97AA-11EEC9DD7A7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11" name="그룹 110">
                    <a:extLst>
                      <a:ext uri="{FF2B5EF4-FFF2-40B4-BE49-F238E27FC236}">
                        <a16:creationId xmlns:a16="http://schemas.microsoft.com/office/drawing/2014/main" id="{7D60912D-6D28-47AC-92CA-5E88DEE0D926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22" name="그림 121">
                      <a:extLst>
                        <a:ext uri="{FF2B5EF4-FFF2-40B4-BE49-F238E27FC236}">
                          <a16:creationId xmlns:a16="http://schemas.microsoft.com/office/drawing/2014/main" id="{0BF5E46F-01E4-46D0-B029-6342E190BB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CA7DD1C7-85D2-4DDB-919E-20346A7AF0B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12" name="그룹 111">
                    <a:extLst>
                      <a:ext uri="{FF2B5EF4-FFF2-40B4-BE49-F238E27FC236}">
                        <a16:creationId xmlns:a16="http://schemas.microsoft.com/office/drawing/2014/main" id="{8A908CD8-9BFF-4E04-96FB-21DBD823187E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20" name="그림 119">
                      <a:extLst>
                        <a:ext uri="{FF2B5EF4-FFF2-40B4-BE49-F238E27FC236}">
                          <a16:creationId xmlns:a16="http://schemas.microsoft.com/office/drawing/2014/main" id="{36C9243A-983C-4B4D-8F50-AA204298EBC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2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39BF4203-DB13-4CC3-A435-1EB52293976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13" name="그룹 112">
                    <a:extLst>
                      <a:ext uri="{FF2B5EF4-FFF2-40B4-BE49-F238E27FC236}">
                        <a16:creationId xmlns:a16="http://schemas.microsoft.com/office/drawing/2014/main" id="{B90E03D2-D1CD-42DE-8C11-BE62C7355A48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D47F1269-58CF-4606-84DA-F3B0A1734E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1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00DF4503-DF49-4E7E-940D-CA10F36BD0C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14" name="내용 개체 틀 28" descr="이더넷">
                    <a:extLst>
                      <a:ext uri="{FF2B5EF4-FFF2-40B4-BE49-F238E27FC236}">
                        <a16:creationId xmlns:a16="http://schemas.microsoft.com/office/drawing/2014/main" id="{F432BB60-A2E9-4DFC-A60E-E9916B1667AF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115" name="자유형: 도형 114">
                      <a:extLst>
                        <a:ext uri="{FF2B5EF4-FFF2-40B4-BE49-F238E27FC236}">
                          <a16:creationId xmlns:a16="http://schemas.microsoft.com/office/drawing/2014/main" id="{4D62CB25-C7FC-4ED0-843E-F291AD465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" name="자유형: 도형 115">
                      <a:extLst>
                        <a:ext uri="{FF2B5EF4-FFF2-40B4-BE49-F238E27FC236}">
                          <a16:creationId xmlns:a16="http://schemas.microsoft.com/office/drawing/2014/main" id="{A7B07B23-E547-4337-9370-0A3425125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" name="자유형: 도형 116">
                      <a:extLst>
                        <a:ext uri="{FF2B5EF4-FFF2-40B4-BE49-F238E27FC236}">
                          <a16:creationId xmlns:a16="http://schemas.microsoft.com/office/drawing/2014/main" id="{41DC55DD-FFB1-4A93-A109-70AD0806D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56B22E8-C8EA-48DC-AE09-59ADC5124938}"/>
                  </a:ext>
                </a:extLst>
              </p:cNvPr>
              <p:cNvGrpSpPr/>
              <p:nvPr/>
            </p:nvGrpSpPr>
            <p:grpSpPr>
              <a:xfrm>
                <a:off x="6972299" y="3767529"/>
                <a:ext cx="2025650" cy="701054"/>
                <a:chOff x="6972299" y="3078473"/>
                <a:chExt cx="2025650" cy="701054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3371F70E-ACBE-401F-A67A-C9B6FEA8DE95}"/>
                    </a:ext>
                  </a:extLst>
                </p:cNvPr>
                <p:cNvGrpSpPr/>
                <p:nvPr/>
              </p:nvGrpSpPr>
              <p:grpSpPr>
                <a:xfrm>
                  <a:off x="6972299" y="3078473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84" name="그룹 83">
                    <a:extLst>
                      <a:ext uri="{FF2B5EF4-FFF2-40B4-BE49-F238E27FC236}">
                        <a16:creationId xmlns:a16="http://schemas.microsoft.com/office/drawing/2014/main" id="{52E5346F-7FF0-4D9C-B2DC-9E31A32C3493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04" name="그림 103">
                      <a:extLst>
                        <a:ext uri="{FF2B5EF4-FFF2-40B4-BE49-F238E27FC236}">
                          <a16:creationId xmlns:a16="http://schemas.microsoft.com/office/drawing/2014/main" id="{62593972-930B-435B-BD4E-0F7270C46F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0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461A8545-E371-4BF5-9BDB-2B6D0359D2A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85" name="그룹 84">
                    <a:extLst>
                      <a:ext uri="{FF2B5EF4-FFF2-40B4-BE49-F238E27FC236}">
                        <a16:creationId xmlns:a16="http://schemas.microsoft.com/office/drawing/2014/main" id="{97E383C2-81D1-4535-BAE3-2DD83F873CCA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02" name="그림 101">
                      <a:extLst>
                        <a:ext uri="{FF2B5EF4-FFF2-40B4-BE49-F238E27FC236}">
                          <a16:creationId xmlns:a16="http://schemas.microsoft.com/office/drawing/2014/main" id="{7F5B3B82-FF53-4A11-8D24-026F61083C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0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07D2DAF0-03F7-45ED-8BE5-FBB1893DFD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86" name="그룹 85">
                    <a:extLst>
                      <a:ext uri="{FF2B5EF4-FFF2-40B4-BE49-F238E27FC236}">
                        <a16:creationId xmlns:a16="http://schemas.microsoft.com/office/drawing/2014/main" id="{C1C8072A-06B8-4997-8136-750781BFFEDB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100" name="그림 99">
                      <a:extLst>
                        <a:ext uri="{FF2B5EF4-FFF2-40B4-BE49-F238E27FC236}">
                          <a16:creationId xmlns:a16="http://schemas.microsoft.com/office/drawing/2014/main" id="{94163B52-12C6-4ADE-A809-8432731610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10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42DECDBC-2D99-47FC-BBB4-DE84FD376C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87" name="그룹 86">
                    <a:extLst>
                      <a:ext uri="{FF2B5EF4-FFF2-40B4-BE49-F238E27FC236}">
                        <a16:creationId xmlns:a16="http://schemas.microsoft.com/office/drawing/2014/main" id="{EC6768B5-6E01-4B19-BE82-563A33EA7A93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98" name="그림 97">
                      <a:extLst>
                        <a:ext uri="{FF2B5EF4-FFF2-40B4-BE49-F238E27FC236}">
                          <a16:creationId xmlns:a16="http://schemas.microsoft.com/office/drawing/2014/main" id="{A11F59EE-CB41-4B23-9B0E-9473E8E4CA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9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4073CB1A-0627-4B20-9AF4-4EE73BDFBA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0745E059-D07B-4B06-A808-55C897C35222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96" name="그림 95">
                      <a:extLst>
                        <a:ext uri="{FF2B5EF4-FFF2-40B4-BE49-F238E27FC236}">
                          <a16:creationId xmlns:a16="http://schemas.microsoft.com/office/drawing/2014/main" id="{037B3B66-1D3A-41A6-9227-3CBB50C2EA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9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58E10D18-8EFC-48D9-8917-F6517959C7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89" name="그룹 88">
                    <a:extLst>
                      <a:ext uri="{FF2B5EF4-FFF2-40B4-BE49-F238E27FC236}">
                        <a16:creationId xmlns:a16="http://schemas.microsoft.com/office/drawing/2014/main" id="{5F591722-C10C-4C1D-9A83-03A49BDB7A4D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94" name="그림 93">
                      <a:extLst>
                        <a:ext uri="{FF2B5EF4-FFF2-40B4-BE49-F238E27FC236}">
                          <a16:creationId xmlns:a16="http://schemas.microsoft.com/office/drawing/2014/main" id="{57BBE6D5-576E-4D92-8177-CEADD5FCE6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9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CD2E7677-5596-4762-B9C6-46E1C79987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90" name="내용 개체 틀 28" descr="이더넷">
                    <a:extLst>
                      <a:ext uri="{FF2B5EF4-FFF2-40B4-BE49-F238E27FC236}">
                        <a16:creationId xmlns:a16="http://schemas.microsoft.com/office/drawing/2014/main" id="{7C9508BF-A315-4206-A6D7-10CE175901BC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C3F163D5-5D49-4C9B-B1E3-393AE333DD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2" name="자유형: 도형 91">
                      <a:extLst>
                        <a:ext uri="{FF2B5EF4-FFF2-40B4-BE49-F238E27FC236}">
                          <a16:creationId xmlns:a16="http://schemas.microsoft.com/office/drawing/2014/main" id="{16313E5C-60CA-442A-89DA-C56C8699E7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44018779-7E7B-4357-A1A0-B6448175B5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18EE4B01-1363-4104-9AB3-40FC536F916D}"/>
                    </a:ext>
                  </a:extLst>
                </p:cNvPr>
                <p:cNvGrpSpPr/>
                <p:nvPr/>
              </p:nvGrpSpPr>
              <p:grpSpPr>
                <a:xfrm>
                  <a:off x="6972299" y="3429000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64FDB5CB-75BE-4B63-B3B6-5C95A6AEE441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3AFBC315-33EB-4C67-A61B-1753F7E267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8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5F46B53A-72AF-44B6-BEA2-AB747B44431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B52FB8E1-0E9A-4C15-8008-8F402148A51E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80" name="그림 79">
                      <a:extLst>
                        <a:ext uri="{FF2B5EF4-FFF2-40B4-BE49-F238E27FC236}">
                          <a16:creationId xmlns:a16="http://schemas.microsoft.com/office/drawing/2014/main" id="{0CF0EE91-A0EA-4DD3-911F-0FE9653A09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8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C398FEBB-501B-4AE8-B9AA-44058F347B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4" name="그룹 63">
                    <a:extLst>
                      <a:ext uri="{FF2B5EF4-FFF2-40B4-BE49-F238E27FC236}">
                        <a16:creationId xmlns:a16="http://schemas.microsoft.com/office/drawing/2014/main" id="{1A6D5FC9-F7F6-460A-B655-3AD038C173B8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78" name="그림 77">
                      <a:extLst>
                        <a:ext uri="{FF2B5EF4-FFF2-40B4-BE49-F238E27FC236}">
                          <a16:creationId xmlns:a16="http://schemas.microsoft.com/office/drawing/2014/main" id="{FFE9DB23-8F9F-4C9A-9AD6-47F630F827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7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BC083953-3D4B-47EA-8F2B-B6DF3E0B47A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5" name="그룹 64">
                    <a:extLst>
                      <a:ext uri="{FF2B5EF4-FFF2-40B4-BE49-F238E27FC236}">
                        <a16:creationId xmlns:a16="http://schemas.microsoft.com/office/drawing/2014/main" id="{6EF95DDB-5ECD-4B2C-B7D4-91944279EF82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76" name="그림 75">
                      <a:extLst>
                        <a:ext uri="{FF2B5EF4-FFF2-40B4-BE49-F238E27FC236}">
                          <a16:creationId xmlns:a16="http://schemas.microsoft.com/office/drawing/2014/main" id="{4B2496E8-5955-4316-9F15-FFCB5BA69A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7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8680EE34-7552-466B-9FDE-2AA01E15267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6" name="그룹 65">
                    <a:extLst>
                      <a:ext uri="{FF2B5EF4-FFF2-40B4-BE49-F238E27FC236}">
                        <a16:creationId xmlns:a16="http://schemas.microsoft.com/office/drawing/2014/main" id="{F56402B7-296D-4785-B213-C69E35B6827F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74" name="그림 73">
                      <a:extLst>
                        <a:ext uri="{FF2B5EF4-FFF2-40B4-BE49-F238E27FC236}">
                          <a16:creationId xmlns:a16="http://schemas.microsoft.com/office/drawing/2014/main" id="{B0272557-F0F0-45A9-8A49-4573CAAE7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7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BDCE5082-917C-497C-8F12-A177805F03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7" name="그룹 66">
                    <a:extLst>
                      <a:ext uri="{FF2B5EF4-FFF2-40B4-BE49-F238E27FC236}">
                        <a16:creationId xmlns:a16="http://schemas.microsoft.com/office/drawing/2014/main" id="{E04589AC-28F1-4A4C-AC04-FC9A85FBA748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72" name="그림 71">
                      <a:extLst>
                        <a:ext uri="{FF2B5EF4-FFF2-40B4-BE49-F238E27FC236}">
                          <a16:creationId xmlns:a16="http://schemas.microsoft.com/office/drawing/2014/main" id="{C47DF66A-40A2-4B77-A616-1E3051A3A2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7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6D69F77A-EF10-43C8-A2EE-849FE5EFE90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68" name="내용 개체 틀 28" descr="이더넷">
                    <a:extLst>
                      <a:ext uri="{FF2B5EF4-FFF2-40B4-BE49-F238E27FC236}">
                        <a16:creationId xmlns:a16="http://schemas.microsoft.com/office/drawing/2014/main" id="{EFC2D562-92D8-45FF-A17B-73B3316855E9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69" name="자유형: 도형 68">
                      <a:extLst>
                        <a:ext uri="{FF2B5EF4-FFF2-40B4-BE49-F238E27FC236}">
                          <a16:creationId xmlns:a16="http://schemas.microsoft.com/office/drawing/2014/main" id="{1F6F67B7-6237-4015-ADB8-C4B1C0823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" name="자유형: 도형 69">
                      <a:extLst>
                        <a:ext uri="{FF2B5EF4-FFF2-40B4-BE49-F238E27FC236}">
                          <a16:creationId xmlns:a16="http://schemas.microsoft.com/office/drawing/2014/main" id="{869A6041-231B-4E4B-B2DB-92EE020CB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" name="자유형: 도형 70">
                      <a:extLst>
                        <a:ext uri="{FF2B5EF4-FFF2-40B4-BE49-F238E27FC236}">
                          <a16:creationId xmlns:a16="http://schemas.microsoft.com/office/drawing/2014/main" id="{D38E900C-6E9E-4E23-93D4-70347E40F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AF014D1-7D6B-4F1E-AB78-80E9C04D64E6}"/>
                  </a:ext>
                </a:extLst>
              </p:cNvPr>
              <p:cNvGrpSpPr/>
              <p:nvPr/>
            </p:nvGrpSpPr>
            <p:grpSpPr>
              <a:xfrm>
                <a:off x="6972292" y="4468583"/>
                <a:ext cx="2025650" cy="701054"/>
                <a:chOff x="6972299" y="3078473"/>
                <a:chExt cx="2025650" cy="701054"/>
              </a:xfrm>
            </p:grpSpPr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06BE4AF6-9147-4B8B-87C4-8808758A2366}"/>
                    </a:ext>
                  </a:extLst>
                </p:cNvPr>
                <p:cNvGrpSpPr/>
                <p:nvPr/>
              </p:nvGrpSpPr>
              <p:grpSpPr>
                <a:xfrm>
                  <a:off x="6972299" y="3078473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B5D2C86C-A5AD-4834-9FB2-603A34E1B8E7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58" name="그림 57">
                      <a:extLst>
                        <a:ext uri="{FF2B5EF4-FFF2-40B4-BE49-F238E27FC236}">
                          <a16:creationId xmlns:a16="http://schemas.microsoft.com/office/drawing/2014/main" id="{423CBC67-6C3F-4C1D-B61F-14E177B1AD6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AD99EE59-DFA1-4F2F-B84D-9B460DCC87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id="{67849382-A35C-447D-875F-54B951D0979C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56" name="그림 55">
                      <a:extLst>
                        <a:ext uri="{FF2B5EF4-FFF2-40B4-BE49-F238E27FC236}">
                          <a16:creationId xmlns:a16="http://schemas.microsoft.com/office/drawing/2014/main" id="{82997E4B-7B8C-4848-BB9C-DDD2615B26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E3E13B52-E691-4253-81C9-2DA85AC3D24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BF7476B7-3CED-4D9C-B200-17461DFA8087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54" name="그림 53">
                      <a:extLst>
                        <a:ext uri="{FF2B5EF4-FFF2-40B4-BE49-F238E27FC236}">
                          <a16:creationId xmlns:a16="http://schemas.microsoft.com/office/drawing/2014/main" id="{0FD780C2-6F6F-4BE4-B9C8-F84C1D9D85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D2D2F48D-395D-4320-9F0F-9A04595B46F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E326D754-FEE3-4160-881A-4CFBBC8578BD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52" name="그림 51">
                      <a:extLst>
                        <a:ext uri="{FF2B5EF4-FFF2-40B4-BE49-F238E27FC236}">
                          <a16:creationId xmlns:a16="http://schemas.microsoft.com/office/drawing/2014/main" id="{7402E7F2-F6F7-4EA7-99ED-5EEE3B6B85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242C7423-2316-44A7-9CEA-81986E7AD7D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id="{A5C012E3-1BB2-4E79-96CA-B5E572C2A8F5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A638029A-A3B9-405F-85AD-DF25F86B2CA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5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5FAF45A6-FF35-4E39-9BB6-60EC163AF92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DEF7AF5-53D8-45DF-9BEE-915F95F1D22D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48" name="그림 47">
                      <a:extLst>
                        <a:ext uri="{FF2B5EF4-FFF2-40B4-BE49-F238E27FC236}">
                          <a16:creationId xmlns:a16="http://schemas.microsoft.com/office/drawing/2014/main" id="{348E11B8-95E4-4ABD-B7E5-521085E34D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4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0C5A2021-68C1-4347-8236-DB3767FC316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44" name="내용 개체 틀 28" descr="이더넷">
                    <a:extLst>
                      <a:ext uri="{FF2B5EF4-FFF2-40B4-BE49-F238E27FC236}">
                        <a16:creationId xmlns:a16="http://schemas.microsoft.com/office/drawing/2014/main" id="{D0D81E46-BD4E-45A0-AFA6-A5756C81C416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45" name="자유형: 도형 44">
                      <a:extLst>
                        <a:ext uri="{FF2B5EF4-FFF2-40B4-BE49-F238E27FC236}">
                          <a16:creationId xmlns:a16="http://schemas.microsoft.com/office/drawing/2014/main" id="{CECED675-89F4-4CEF-A52F-CABCB0BA9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6" name="자유형: 도형 45">
                      <a:extLst>
                        <a:ext uri="{FF2B5EF4-FFF2-40B4-BE49-F238E27FC236}">
                          <a16:creationId xmlns:a16="http://schemas.microsoft.com/office/drawing/2014/main" id="{807ACD66-154B-42D1-B70B-315C9AFCB6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7" name="자유형: 도형 46">
                      <a:extLst>
                        <a:ext uri="{FF2B5EF4-FFF2-40B4-BE49-F238E27FC236}">
                          <a16:creationId xmlns:a16="http://schemas.microsoft.com/office/drawing/2014/main" id="{9DAB1D6C-02F4-4F58-8722-CE3088544B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7DF5F63E-B763-431E-AABD-C4938488A793}"/>
                    </a:ext>
                  </a:extLst>
                </p:cNvPr>
                <p:cNvGrpSpPr/>
                <p:nvPr/>
              </p:nvGrpSpPr>
              <p:grpSpPr>
                <a:xfrm>
                  <a:off x="6972299" y="3429000"/>
                  <a:ext cx="2025650" cy="350527"/>
                  <a:chOff x="6972299" y="3078473"/>
                  <a:chExt cx="2025650" cy="350527"/>
                </a:xfrm>
              </p:grpSpPr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A0E2634E-B004-425B-8002-CC2F1966F5BB}"/>
                      </a:ext>
                    </a:extLst>
                  </p:cNvPr>
                  <p:cNvGrpSpPr/>
                  <p:nvPr/>
                </p:nvGrpSpPr>
                <p:grpSpPr>
                  <a:xfrm>
                    <a:off x="6972299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36" name="그림 35">
                      <a:extLst>
                        <a:ext uri="{FF2B5EF4-FFF2-40B4-BE49-F238E27FC236}">
                          <a16:creationId xmlns:a16="http://schemas.microsoft.com/office/drawing/2014/main" id="{4186DE3A-5397-440F-B392-1017C943E7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3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CA933833-780B-491F-982E-4DA43B64C1E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4D56BD44-6DD8-409F-B17A-3ACC1D4F7AA9}"/>
                      </a:ext>
                    </a:extLst>
                  </p:cNvPr>
                  <p:cNvGrpSpPr/>
                  <p:nvPr/>
                </p:nvGrpSpPr>
                <p:grpSpPr>
                  <a:xfrm>
                    <a:off x="725805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D9243E0F-7EEB-4D71-8A18-C0B4E73ACC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35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1C2B7A65-CA0E-4966-A2E2-88B42C65C53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8" name="그룹 17">
                    <a:extLst>
                      <a:ext uri="{FF2B5EF4-FFF2-40B4-BE49-F238E27FC236}">
                        <a16:creationId xmlns:a16="http://schemas.microsoft.com/office/drawing/2014/main" id="{D7D5ACCD-D4D4-419C-91B7-6B3582C40069}"/>
                      </a:ext>
                    </a:extLst>
                  </p:cNvPr>
                  <p:cNvGrpSpPr/>
                  <p:nvPr/>
                </p:nvGrpSpPr>
                <p:grpSpPr>
                  <a:xfrm>
                    <a:off x="7530484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0526DE1A-C4A3-4C57-9156-4BE1705D4E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33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5E31830B-343E-4EB2-9BCF-B5CD1A9601D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2B259415-FB20-443B-BD20-CEEDB4ADD640}"/>
                      </a:ext>
                    </a:extLst>
                  </p:cNvPr>
                  <p:cNvGrpSpPr/>
                  <p:nvPr/>
                </p:nvGrpSpPr>
                <p:grpSpPr>
                  <a:xfrm>
                    <a:off x="8147662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249F7900-3170-4CF1-A03E-E0B72096C4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31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483A76E8-9051-486C-AA4B-79C38B0F815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D9EFDFF8-56BD-4119-AA83-11376FB3C319}"/>
                      </a:ext>
                    </a:extLst>
                  </p:cNvPr>
                  <p:cNvGrpSpPr/>
                  <p:nvPr/>
                </p:nvGrpSpPr>
                <p:grpSpPr>
                  <a:xfrm>
                    <a:off x="8433415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28" name="그림 27">
                      <a:extLst>
                        <a:ext uri="{FF2B5EF4-FFF2-40B4-BE49-F238E27FC236}">
                          <a16:creationId xmlns:a16="http://schemas.microsoft.com/office/drawing/2014/main" id="{17994A9D-AB89-4760-8DF3-A872151627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29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041BC57D-879E-438D-B5BC-4F52FA1B86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FBFEB418-D9C0-4FCD-AAC0-DD7CFDB0862B}"/>
                      </a:ext>
                    </a:extLst>
                  </p:cNvPr>
                  <p:cNvGrpSpPr/>
                  <p:nvPr/>
                </p:nvGrpSpPr>
                <p:grpSpPr>
                  <a:xfrm>
                    <a:off x="8705847" y="3078473"/>
                    <a:ext cx="292102" cy="350527"/>
                    <a:chOff x="7058006" y="1899920"/>
                    <a:chExt cx="1363200" cy="1428114"/>
                  </a:xfrm>
                  <a:solidFill>
                    <a:srgbClr val="F8F6E6"/>
                  </a:solidFill>
                </p:grpSpPr>
                <p:pic>
                  <p:nvPicPr>
                    <p:cNvPr id="26" name="그림 25">
                      <a:extLst>
                        <a:ext uri="{FF2B5EF4-FFF2-40B4-BE49-F238E27FC236}">
                          <a16:creationId xmlns:a16="http://schemas.microsoft.com/office/drawing/2014/main" id="{AB71EA51-8DED-4057-BF06-31AA2D9E75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58006" y="1899920"/>
                      <a:ext cx="1363200" cy="1428114"/>
                    </a:xfrm>
                    <a:prstGeom prst="rect">
                      <a:avLst/>
                    </a:prstGeom>
                    <a:grpFill/>
                  </p:spPr>
                </p:pic>
                <p:pic>
                  <p:nvPicPr>
                    <p:cNvPr id="27" name="Picture 2" descr="https://avatars.githubusercontent.com/u/68842543?v=4">
                      <a:extLst>
                        <a:ext uri="{FF2B5EF4-FFF2-40B4-BE49-F238E27FC236}">
                          <a16:creationId xmlns:a16="http://schemas.microsoft.com/office/drawing/2014/main" id="{CAB4C4B7-4608-47BF-81E6-4640CCFC0D5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739606" y="3044978"/>
                      <a:ext cx="234171" cy="234171"/>
                    </a:xfrm>
                    <a:prstGeom prst="rect">
                      <a:avLst/>
                    </a:prstGeom>
                    <a:grpFill/>
                    <a:extLst/>
                  </p:spPr>
                </p:pic>
              </p:grpSp>
              <p:grpSp>
                <p:nvGrpSpPr>
                  <p:cNvPr id="22" name="내용 개체 틀 28" descr="이더넷">
                    <a:extLst>
                      <a:ext uri="{FF2B5EF4-FFF2-40B4-BE49-F238E27FC236}">
                        <a16:creationId xmlns:a16="http://schemas.microsoft.com/office/drawing/2014/main" id="{663F50E1-8E98-4E56-BCE2-81520417D474}"/>
                      </a:ext>
                    </a:extLst>
                  </p:cNvPr>
                  <p:cNvGrpSpPr/>
                  <p:nvPr/>
                </p:nvGrpSpPr>
                <p:grpSpPr>
                  <a:xfrm>
                    <a:off x="7853048" y="3236273"/>
                    <a:ext cx="249851" cy="72077"/>
                    <a:chOff x="4284289" y="3925093"/>
                    <a:chExt cx="409575" cy="104775"/>
                  </a:xfrm>
                  <a:solidFill>
                    <a:srgbClr val="F8F6E6"/>
                  </a:solidFill>
                </p:grpSpPr>
                <p:sp>
                  <p:nvSpPr>
                    <p:cNvPr id="23" name="자유형: 도형 22">
                      <a:extLst>
                        <a:ext uri="{FF2B5EF4-FFF2-40B4-BE49-F238E27FC236}">
                          <a16:creationId xmlns:a16="http://schemas.microsoft.com/office/drawing/2014/main" id="{9639A781-4E25-4BCA-B8D6-EE04AFC58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66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4" name="자유형: 도형 23">
                      <a:extLst>
                        <a:ext uri="{FF2B5EF4-FFF2-40B4-BE49-F238E27FC236}">
                          <a16:creationId xmlns:a16="http://schemas.microsoft.com/office/drawing/2014/main" id="{DA99DBB6-867E-4B7E-A13E-0C63D780F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842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5" name="자유형: 도형 24">
                      <a:extLst>
                        <a:ext uri="{FF2B5EF4-FFF2-40B4-BE49-F238E27FC236}">
                          <a16:creationId xmlns:a16="http://schemas.microsoft.com/office/drawing/2014/main" id="{D6E099BF-4D41-4176-9000-B1F8DBD310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089" y="3925093"/>
                      <a:ext cx="104775" cy="104775"/>
                    </a:xfrm>
                    <a:custGeom>
                      <a:avLst/>
                      <a:gdLst>
                        <a:gd name="connsiteX0" fmla="*/ 102394 w 104775"/>
                        <a:gd name="connsiteY0" fmla="*/ 54769 h 104775"/>
                        <a:gd name="connsiteX1" fmla="*/ 54769 w 104775"/>
                        <a:gd name="connsiteY1" fmla="*/ 102394 h 104775"/>
                        <a:gd name="connsiteX2" fmla="*/ 7144 w 104775"/>
                        <a:gd name="connsiteY2" fmla="*/ 54769 h 104775"/>
                        <a:gd name="connsiteX3" fmla="*/ 54769 w 104775"/>
                        <a:gd name="connsiteY3" fmla="*/ 7144 h 104775"/>
                        <a:gd name="connsiteX4" fmla="*/ 102394 w 104775"/>
                        <a:gd name="connsiteY4" fmla="*/ 54769 h 104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775" h="104775">
                          <a:moveTo>
                            <a:pt x="102394" y="54769"/>
                          </a:moveTo>
                          <a:cubicBezTo>
                            <a:pt x="102394" y="81071"/>
                            <a:pt x="81071" y="102394"/>
                            <a:pt x="54769" y="102394"/>
                          </a:cubicBezTo>
                          <a:cubicBezTo>
                            <a:pt x="28466" y="102394"/>
                            <a:pt x="7144" y="81071"/>
                            <a:pt x="7144" y="54769"/>
                          </a:cubicBezTo>
                          <a:cubicBezTo>
                            <a:pt x="7144" y="28466"/>
                            <a:pt x="28466" y="7144"/>
                            <a:pt x="54769" y="7144"/>
                          </a:cubicBezTo>
                          <a:cubicBezTo>
                            <a:pt x="81071" y="7144"/>
                            <a:pt x="102394" y="28466"/>
                            <a:pt x="102394" y="54769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07DE12AE-43E3-4E0F-9926-70E5BDD28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933" y="4640898"/>
            <a:ext cx="1811026" cy="947770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24CFFCF-C5F3-43F8-96A9-5B790581BEED}"/>
              </a:ext>
            </a:extLst>
          </p:cNvPr>
          <p:cNvGrpSpPr/>
          <p:nvPr/>
        </p:nvGrpSpPr>
        <p:grpSpPr>
          <a:xfrm>
            <a:off x="361131" y="5135355"/>
            <a:ext cx="5079001" cy="1632125"/>
            <a:chOff x="361131" y="5135355"/>
            <a:chExt cx="5079001" cy="1632125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45313852-94CD-47A8-BA6E-63B25BE2E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1131" y="5135355"/>
              <a:ext cx="5079001" cy="1380874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C5CB672-C447-4118-B579-89BD2B4DB60D}"/>
                </a:ext>
              </a:extLst>
            </p:cNvPr>
            <p:cNvSpPr txBox="1"/>
            <p:nvPr/>
          </p:nvSpPr>
          <p:spPr>
            <a:xfrm>
              <a:off x="1041400" y="6521259"/>
              <a:ext cx="381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&lt;GPU-friendly data structure of voxels used in this study&gt;</a:t>
              </a:r>
              <a:endParaRPr lang="ko-KR" altLang="en-US" sz="1000" dirty="0"/>
            </a:p>
          </p:txBody>
        </p:sp>
      </p:grpSp>
      <p:sp>
        <p:nvSpPr>
          <p:cNvPr id="156" name="슬라이드 번호 개체 틀 155">
            <a:extLst>
              <a:ext uri="{FF2B5EF4-FFF2-40B4-BE49-F238E27FC236}">
                <a16:creationId xmlns:a16="http://schemas.microsoft.com/office/drawing/2014/main" id="{C1F6CFAE-0914-453F-8B4B-EA8C30BC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35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A08-A679-4C7C-B682-0FFBA519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524FE-37C1-42AE-AD25-EC6174CC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388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531E-E0BF-46CF-9C54-6268C48E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880C6-AC5B-4D08-8528-E78B8533F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일반인이 별다른 사전 지식 없이도 대형 물체를 자동 분할 </a:t>
            </a:r>
            <a:r>
              <a:rPr lang="en-US" altLang="ko-KR" dirty="0"/>
              <a:t>3D</a:t>
            </a:r>
            <a:r>
              <a:rPr lang="ko-KR" altLang="en-US" dirty="0" err="1"/>
              <a:t>프린팅할</a:t>
            </a:r>
            <a:r>
              <a:rPr lang="ko-KR" altLang="en-US" dirty="0"/>
              <a:t> 수 있도록 하는 것이 연구 목표</a:t>
            </a:r>
            <a:endParaRPr lang="en-US" altLang="ko-KR" dirty="0"/>
          </a:p>
          <a:p>
            <a:r>
              <a:rPr lang="ko-KR" altLang="en-US" dirty="0"/>
              <a:t>물체의 최적 배향 문제</a:t>
            </a:r>
            <a:endParaRPr lang="en-US" altLang="ko-KR" dirty="0"/>
          </a:p>
          <a:p>
            <a:pPr lvl="1"/>
            <a:r>
              <a:rPr lang="ko-KR" altLang="en-US" dirty="0"/>
              <a:t>일반적으로는 베타 픽셀</a:t>
            </a:r>
            <a:r>
              <a:rPr lang="en-US" altLang="ko-KR" dirty="0"/>
              <a:t>, </a:t>
            </a:r>
            <a:r>
              <a:rPr lang="ko-KR" altLang="en-US" dirty="0"/>
              <a:t>즉 바닥을 향하는 면이 프린터 베드 쪽으로 향하도록 하는 것이 유리</a:t>
            </a:r>
            <a:endParaRPr lang="en-US" altLang="ko-KR" dirty="0"/>
          </a:p>
          <a:p>
            <a:pPr lvl="1"/>
            <a:r>
              <a:rPr lang="en-US" altLang="ko-KR" dirty="0" err="1"/>
              <a:t>Ezair</a:t>
            </a:r>
            <a:r>
              <a:rPr lang="en-US" altLang="ko-KR" dirty="0"/>
              <a:t> et al.</a:t>
            </a:r>
            <a:r>
              <a:rPr lang="ko-KR" altLang="en-US" dirty="0"/>
              <a:t>의 방법에 복셀화를 접목하여</a:t>
            </a:r>
            <a:r>
              <a:rPr lang="en-US" altLang="ko-KR" dirty="0"/>
              <a:t>, </a:t>
            </a:r>
            <a:r>
              <a:rPr lang="ko-KR" altLang="en-US" dirty="0" err="1"/>
              <a:t>배향별</a:t>
            </a:r>
            <a:r>
              <a:rPr lang="ko-KR" altLang="en-US" dirty="0"/>
              <a:t> </a:t>
            </a:r>
            <a:r>
              <a:rPr lang="ko-KR" altLang="en-US" dirty="0" err="1"/>
              <a:t>지지구조량을</a:t>
            </a:r>
            <a:r>
              <a:rPr lang="ko-KR" altLang="en-US" dirty="0"/>
              <a:t> 정밀하게 계산하는 기법을 개발하였음</a:t>
            </a:r>
            <a:endParaRPr lang="en-US" altLang="ko-KR" dirty="0"/>
          </a:p>
          <a:p>
            <a:pPr lvl="2"/>
            <a:r>
              <a:rPr lang="ko-KR" altLang="en-US" dirty="0"/>
              <a:t>소스코드는 </a:t>
            </a:r>
            <a:r>
              <a:rPr lang="ko-KR" altLang="en-US" dirty="0" err="1"/>
              <a:t>깃허브를</a:t>
            </a:r>
            <a:r>
              <a:rPr lang="ko-KR" altLang="en-US" dirty="0"/>
              <a:t> 통해 공유 중</a:t>
            </a:r>
            <a:endParaRPr lang="en-US" altLang="ko-KR" dirty="0"/>
          </a:p>
          <a:p>
            <a:pPr lvl="3"/>
            <a:r>
              <a:rPr lang="en-US" altLang="ko-KR" dirty="0">
                <a:hlinkClick r:id="rId2"/>
              </a:rPr>
              <a:t>https://github.com/cfms-lab/tomo_TSE2023</a:t>
            </a:r>
            <a:endParaRPr lang="en-US" altLang="ko-KR" dirty="0"/>
          </a:p>
          <a:p>
            <a:pPr lvl="2"/>
            <a:r>
              <a:rPr lang="ko-KR" altLang="en-US" dirty="0"/>
              <a:t>물체 자체의 부피는 </a:t>
            </a:r>
            <a:r>
              <a:rPr lang="en-US" altLang="ko-KR" dirty="0"/>
              <a:t>Slicing SW</a:t>
            </a:r>
            <a:r>
              <a:rPr lang="ko-KR" altLang="en-US" dirty="0"/>
              <a:t>값과 거의 동일하나</a:t>
            </a:r>
            <a:r>
              <a:rPr lang="en-US" altLang="ko-KR" dirty="0"/>
              <a:t>, </a:t>
            </a:r>
            <a:r>
              <a:rPr lang="ko-KR" altLang="en-US" dirty="0"/>
              <a:t>지지구조 부피는 에러 보정 필요</a:t>
            </a:r>
            <a:endParaRPr lang="en-US" altLang="ko-KR" dirty="0"/>
          </a:p>
          <a:p>
            <a:pPr lvl="3"/>
            <a:r>
              <a:rPr lang="en-US" altLang="ko-KR" dirty="0"/>
              <a:t>Slicing SW</a:t>
            </a:r>
            <a:r>
              <a:rPr lang="ko-KR" altLang="en-US" dirty="0"/>
              <a:t>의 많은 파라미터 중 일부만 반영한 한계</a:t>
            </a:r>
            <a:endParaRPr lang="en-US" altLang="ko-KR" dirty="0"/>
          </a:p>
          <a:p>
            <a:pPr lvl="2"/>
            <a:r>
              <a:rPr lang="en-US" altLang="ko-KR" dirty="0"/>
              <a:t>Mathematica, Python, C++, CUDA </a:t>
            </a:r>
            <a:r>
              <a:rPr lang="ko-KR" altLang="en-US" dirty="0"/>
              <a:t>등 다양한 언어로 구현</a:t>
            </a:r>
            <a:endParaRPr lang="en-US" altLang="ko-KR" dirty="0"/>
          </a:p>
          <a:p>
            <a:pPr lvl="3"/>
            <a:r>
              <a:rPr lang="en-US" altLang="ko-KR" dirty="0"/>
              <a:t>C++ </a:t>
            </a:r>
            <a:r>
              <a:rPr lang="ko-KR" altLang="en-US" dirty="0"/>
              <a:t>버전의 경우 </a:t>
            </a:r>
            <a:r>
              <a:rPr lang="en-US" altLang="ko-KR" dirty="0"/>
              <a:t>1</a:t>
            </a:r>
            <a:r>
              <a:rPr lang="ko-KR" altLang="en-US" dirty="0"/>
              <a:t>도 간격 기준 </a:t>
            </a:r>
            <a:r>
              <a:rPr lang="en-US" altLang="ko-KR" dirty="0"/>
              <a:t>10</a:t>
            </a:r>
            <a:r>
              <a:rPr lang="ko-KR" altLang="en-US" dirty="0"/>
              <a:t>분 정도에 최적 배향 계산 가능</a:t>
            </a:r>
            <a:endParaRPr lang="en-US" altLang="ko-KR" dirty="0"/>
          </a:p>
          <a:p>
            <a:pPr lvl="3"/>
            <a:r>
              <a:rPr lang="en-US" altLang="ko-KR" dirty="0"/>
              <a:t>CUDA (GPU)</a:t>
            </a:r>
            <a:r>
              <a:rPr lang="ko-KR" altLang="en-US" dirty="0"/>
              <a:t>의 경우 최대 </a:t>
            </a:r>
            <a:r>
              <a:rPr lang="en-US" altLang="ko-KR" dirty="0"/>
              <a:t>60</a:t>
            </a:r>
            <a:r>
              <a:rPr lang="ko-KR" altLang="en-US" dirty="0"/>
              <a:t>배 빠르지만</a:t>
            </a:r>
            <a:r>
              <a:rPr lang="en-US" altLang="ko-KR" dirty="0"/>
              <a:t>, GPU </a:t>
            </a:r>
            <a:r>
              <a:rPr lang="ko-KR" altLang="en-US" dirty="0"/>
              <a:t>본래 성능에는 미치지 못함</a:t>
            </a:r>
            <a:endParaRPr lang="en-US" altLang="ko-KR" dirty="0"/>
          </a:p>
          <a:p>
            <a:r>
              <a:rPr lang="ko-KR" altLang="en-US" dirty="0"/>
              <a:t>향후 연구 방향</a:t>
            </a:r>
            <a:endParaRPr lang="en-US" altLang="ko-KR" dirty="0"/>
          </a:p>
          <a:p>
            <a:pPr lvl="1"/>
            <a:r>
              <a:rPr lang="ko-KR" altLang="en-US" dirty="0" err="1"/>
              <a:t>텐서</a:t>
            </a:r>
            <a:r>
              <a:rPr lang="ko-KR" altLang="en-US" dirty="0"/>
              <a:t> 형태를 이용한 계산 방법의 개선</a:t>
            </a:r>
            <a:endParaRPr lang="en-US" altLang="ko-KR" dirty="0"/>
          </a:p>
          <a:p>
            <a:pPr lvl="1"/>
            <a:r>
              <a:rPr lang="ko-KR" altLang="en-US" dirty="0"/>
              <a:t>개발된 계산식을 최적 분할 알고리즘에 적용</a:t>
            </a:r>
            <a:endParaRPr lang="en-US" altLang="ko-KR" dirty="0"/>
          </a:p>
          <a:p>
            <a:pPr lvl="1"/>
            <a:r>
              <a:rPr lang="ko-KR" altLang="en-US" dirty="0"/>
              <a:t>동적 테스트 가능한 </a:t>
            </a:r>
            <a:r>
              <a:rPr lang="ko-KR" altLang="en-US" dirty="0" err="1"/>
              <a:t>써멀</a:t>
            </a:r>
            <a:r>
              <a:rPr lang="ko-KR" altLang="en-US" dirty="0"/>
              <a:t> </a:t>
            </a:r>
            <a:r>
              <a:rPr lang="ko-KR" altLang="en-US" dirty="0" err="1"/>
              <a:t>마네킨의</a:t>
            </a:r>
            <a:r>
              <a:rPr lang="ko-KR" altLang="en-US" dirty="0"/>
              <a:t> 개발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9E359-452A-4C31-85DB-F11DCA10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7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A08-A679-4C7C-B682-0FFBA519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524FE-37C1-42AE-AD25-EC6174CC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06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39C84-6E6D-45F0-AB4C-6EF28A02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진행 중인 연구 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201F5-D607-416D-86D6-1C50A5C3A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04" y="1034716"/>
            <a:ext cx="6415496" cy="4962342"/>
          </a:xfrm>
        </p:spPr>
        <p:txBody>
          <a:bodyPr>
            <a:normAutofit/>
          </a:bodyPr>
          <a:lstStyle/>
          <a:p>
            <a:r>
              <a:rPr lang="ko-KR" altLang="en-US" dirty="0"/>
              <a:t>동적 테스트</a:t>
            </a:r>
            <a:r>
              <a:rPr lang="en-US" altLang="ko-KR" dirty="0"/>
              <a:t> </a:t>
            </a:r>
            <a:r>
              <a:rPr lang="ko-KR" altLang="en-US" dirty="0"/>
              <a:t>가능한 </a:t>
            </a:r>
            <a:r>
              <a:rPr lang="ko-KR" altLang="en-US" dirty="0" err="1"/>
              <a:t>써멀</a:t>
            </a:r>
            <a:r>
              <a:rPr lang="ko-KR" altLang="en-US" dirty="0"/>
              <a:t> </a:t>
            </a:r>
            <a:r>
              <a:rPr lang="ko-KR" altLang="en-US" dirty="0" err="1"/>
              <a:t>마네킨의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/>
              <a:t>프린팅</a:t>
            </a:r>
            <a:endParaRPr lang="en-US" altLang="ko-KR" dirty="0"/>
          </a:p>
          <a:p>
            <a:pPr lvl="1"/>
            <a:r>
              <a:rPr lang="ko-KR" altLang="en-US" dirty="0"/>
              <a:t>연구재단 중견과제</a:t>
            </a:r>
            <a:r>
              <a:rPr lang="en-US" altLang="ko-KR" dirty="0"/>
              <a:t>(2022~2026)</a:t>
            </a:r>
          </a:p>
          <a:p>
            <a:pPr lvl="2"/>
            <a:r>
              <a:rPr lang="en-US" altLang="ko-KR" dirty="0"/>
              <a:t>“KS K ISO 15831</a:t>
            </a:r>
            <a:r>
              <a:rPr lang="ko-KR" altLang="en-US" dirty="0"/>
              <a:t>에 부합하는 </a:t>
            </a:r>
            <a:r>
              <a:rPr lang="en-US" altLang="ko-KR" dirty="0"/>
              <a:t>3D</a:t>
            </a:r>
            <a:r>
              <a:rPr lang="ko-KR" altLang="en-US" dirty="0"/>
              <a:t>프린팅 기반 동적 의복 보온성 측정</a:t>
            </a:r>
            <a:r>
              <a:rPr lang="en-US" altLang="ko-KR" dirty="0"/>
              <a:t>”</a:t>
            </a:r>
          </a:p>
          <a:p>
            <a:pPr lvl="2"/>
            <a:r>
              <a:rPr lang="ko-KR" altLang="en-US" dirty="0"/>
              <a:t>해결해야</a:t>
            </a:r>
            <a:r>
              <a:rPr lang="en-US" altLang="ko-KR" dirty="0"/>
              <a:t> </a:t>
            </a:r>
            <a:r>
              <a:rPr lang="ko-KR" altLang="en-US" dirty="0"/>
              <a:t>할 과제</a:t>
            </a:r>
            <a:endParaRPr lang="en-US" altLang="ko-KR" dirty="0"/>
          </a:p>
          <a:p>
            <a:pPr lvl="3"/>
            <a:r>
              <a:rPr lang="ko-KR" altLang="en-US" dirty="0"/>
              <a:t>내부 </a:t>
            </a:r>
            <a:r>
              <a:rPr lang="en-US" altLang="ko-KR" dirty="0"/>
              <a:t>: </a:t>
            </a:r>
            <a:r>
              <a:rPr lang="ko-KR" altLang="en-US" dirty="0"/>
              <a:t>저가형 발열구조</a:t>
            </a:r>
            <a:r>
              <a:rPr lang="en-US" altLang="ko-KR" dirty="0"/>
              <a:t>/</a:t>
            </a:r>
            <a:r>
              <a:rPr lang="ko-KR" altLang="en-US" dirty="0"/>
              <a:t>센서 구조 설치</a:t>
            </a:r>
            <a:endParaRPr lang="en-US" altLang="ko-KR" dirty="0"/>
          </a:p>
          <a:p>
            <a:pPr lvl="3"/>
            <a:r>
              <a:rPr lang="ko-KR" altLang="en-US" dirty="0"/>
              <a:t>외부</a:t>
            </a:r>
            <a:r>
              <a:rPr lang="en-US" altLang="ko-KR" dirty="0"/>
              <a:t>: </a:t>
            </a:r>
            <a:r>
              <a:rPr lang="ko-KR" altLang="en-US" dirty="0"/>
              <a:t>인체 크기 대형 </a:t>
            </a:r>
            <a:r>
              <a:rPr lang="ko-KR" altLang="en-US" dirty="0" err="1"/>
              <a:t>마네킨</a:t>
            </a:r>
            <a:r>
              <a:rPr lang="ko-KR" altLang="en-US" dirty="0"/>
              <a:t> 출력 </a:t>
            </a:r>
            <a:endParaRPr lang="en-US" altLang="ko-KR" dirty="0"/>
          </a:p>
          <a:p>
            <a:pPr lvl="4"/>
            <a:r>
              <a:rPr lang="en-US" altLang="ko-KR" dirty="0"/>
              <a:t>3D</a:t>
            </a:r>
            <a:r>
              <a:rPr lang="ko-KR" altLang="en-US" dirty="0"/>
              <a:t>프린터 크기를 고려한 최적 분할</a:t>
            </a:r>
            <a:endParaRPr lang="en-US" altLang="ko-KR" dirty="0"/>
          </a:p>
          <a:p>
            <a:pPr lvl="4"/>
            <a:r>
              <a:rPr lang="ko-KR" altLang="en-US" dirty="0"/>
              <a:t>지지구조 발생의 최소화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61727A-5BF5-4FB3-AD7B-EE998466BA81}"/>
              </a:ext>
            </a:extLst>
          </p:cNvPr>
          <p:cNvGrpSpPr/>
          <p:nvPr/>
        </p:nvGrpSpPr>
        <p:grpSpPr>
          <a:xfrm>
            <a:off x="6190310" y="2870199"/>
            <a:ext cx="3203093" cy="3300633"/>
            <a:chOff x="5266348" y="3293124"/>
            <a:chExt cx="3203093" cy="3300633"/>
          </a:xfrm>
        </p:grpSpPr>
        <p:pic>
          <p:nvPicPr>
            <p:cNvPr id="8" name="Picture 1">
              <a:extLst>
                <a:ext uri="{FF2B5EF4-FFF2-40B4-BE49-F238E27FC236}">
                  <a16:creationId xmlns:a16="http://schemas.microsoft.com/office/drawing/2014/main" id="{8BB6B369-AEC3-4D2D-B145-708C0E5D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030220" y="3293124"/>
              <a:ext cx="2090214" cy="278243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63ECE0-DDDA-43B6-B368-E2770BEEBE19}"/>
                </a:ext>
              </a:extLst>
            </p:cNvPr>
            <p:cNvSpPr txBox="1"/>
            <p:nvPr/>
          </p:nvSpPr>
          <p:spPr>
            <a:xfrm>
              <a:off x="5266348" y="6178259"/>
              <a:ext cx="32030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&lt;1:1 scale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3D-printed thermal</a:t>
              </a:r>
              <a:r>
                <a:rPr lang="ko-KR" altLang="en-US" sz="1050" dirty="0"/>
                <a:t> </a:t>
              </a:r>
              <a:r>
                <a:rPr lang="en-US" altLang="ko-KR" sz="1050" dirty="0"/>
                <a:t>manikin</a:t>
              </a:r>
              <a:r>
                <a:rPr lang="en-US" altLang="ko-KR" sz="1050" baseline="30000" dirty="0"/>
                <a:t> †</a:t>
              </a:r>
              <a:br>
                <a:rPr lang="en-US" altLang="ko-KR" sz="1050" dirty="0"/>
              </a:br>
              <a:r>
                <a:rPr lang="en-US" altLang="ko-KR" sz="1050" dirty="0"/>
                <a:t>(</a:t>
              </a:r>
              <a:r>
                <a:rPr lang="ko-KR" altLang="en-US" sz="1050" dirty="0"/>
                <a:t>연구재단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기본연구</a:t>
              </a:r>
              <a:r>
                <a:rPr lang="en-US" altLang="ko-KR" sz="1050" dirty="0"/>
                <a:t>, 2020~2022)&gt;</a:t>
              </a:r>
              <a:endParaRPr lang="ko-KR" altLang="en-US" sz="1050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69541E-9704-4742-8C65-F187B16721F0}"/>
              </a:ext>
            </a:extLst>
          </p:cNvPr>
          <p:cNvSpPr/>
          <p:nvPr/>
        </p:nvSpPr>
        <p:spPr>
          <a:xfrm>
            <a:off x="0" y="6488668"/>
            <a:ext cx="3771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/>
              <a:t>정진영</a:t>
            </a:r>
            <a:r>
              <a:rPr lang="en-US" altLang="ko-KR" sz="600" dirty="0"/>
              <a:t>, "</a:t>
            </a:r>
            <a:r>
              <a:rPr lang="ko-KR" altLang="en-US" sz="600" dirty="0"/>
              <a:t>인체 </a:t>
            </a:r>
            <a:r>
              <a:rPr lang="ko-KR" altLang="en-US" sz="600" dirty="0" err="1"/>
              <a:t>특징점</a:t>
            </a:r>
            <a:r>
              <a:rPr lang="ko-KR" altLang="en-US" sz="600" dirty="0"/>
              <a:t> 기반 자동 분할 및 지지 구조 단층촬영 기법을 적용한 유기 발열 </a:t>
            </a:r>
            <a:r>
              <a:rPr lang="ko-KR" altLang="en-US" sz="600" dirty="0" err="1"/>
              <a:t>써멀마네킨의</a:t>
            </a:r>
            <a:r>
              <a:rPr lang="ko-KR" altLang="en-US" sz="600" dirty="0"/>
              <a:t> 최적 </a:t>
            </a:r>
            <a:r>
              <a:rPr lang="en-US" altLang="ko-KR" sz="600" dirty="0"/>
              <a:t>3D </a:t>
            </a:r>
            <a:r>
              <a:rPr lang="ko-KR" altLang="en-US" sz="600" dirty="0"/>
              <a:t>프린팅</a:t>
            </a:r>
            <a:r>
              <a:rPr lang="en-US" altLang="ko-KR" sz="600" dirty="0"/>
              <a:t>" , </a:t>
            </a:r>
            <a:r>
              <a:rPr lang="ko-KR" altLang="en-US" sz="600" dirty="0"/>
              <a:t>금오공과대학교</a:t>
            </a:r>
            <a:r>
              <a:rPr lang="en-US" altLang="ko-KR" sz="600" dirty="0"/>
              <a:t>, </a:t>
            </a:r>
            <a:r>
              <a:rPr lang="ko-KR" altLang="en-US" sz="600" dirty="0" err="1"/>
              <a:t>공학석사학위논문</a:t>
            </a:r>
            <a:r>
              <a:rPr lang="ko-KR" altLang="en-US" sz="600" dirty="0"/>
              <a:t> </a:t>
            </a:r>
            <a:r>
              <a:rPr lang="en-US" altLang="ko-KR" sz="600" dirty="0"/>
              <a:t>(2022) </a:t>
            </a:r>
            <a:r>
              <a:rPr lang="en-US" altLang="ko-KR" sz="600" dirty="0">
                <a:hlinkClick r:id="rId3"/>
              </a:rPr>
              <a:t>https://scienceon.kisti.re.kr/srch/selectPORSrchArticle.do?cn=DIKO0016099395#</a:t>
            </a:r>
            <a:r>
              <a:rPr lang="en-US" altLang="ko-KR" sz="600" dirty="0"/>
              <a:t> </a:t>
            </a:r>
            <a:endParaRPr lang="ko-KR" altLang="en-US" sz="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7D2EF9-D3E8-42CC-BC5E-1E2FF83B2F4B}"/>
              </a:ext>
            </a:extLst>
          </p:cNvPr>
          <p:cNvGrpSpPr/>
          <p:nvPr/>
        </p:nvGrpSpPr>
        <p:grpSpPr>
          <a:xfrm>
            <a:off x="4637969" y="3345292"/>
            <a:ext cx="2601514" cy="1825769"/>
            <a:chOff x="6473959" y="4600182"/>
            <a:chExt cx="2601514" cy="18257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A30289-91CF-4407-B203-6ED58412C0D8}"/>
                </a:ext>
              </a:extLst>
            </p:cNvPr>
            <p:cNvSpPr txBox="1"/>
            <p:nvPr/>
          </p:nvSpPr>
          <p:spPr>
            <a:xfrm>
              <a:off x="6473959" y="6241285"/>
              <a:ext cx="260151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/>
                <a:t>&lt;commercial thermal manikin( </a:t>
              </a:r>
              <a:r>
                <a:rPr lang="en-US" altLang="ko-KR" sz="600" dirty="0" err="1"/>
                <a:t>ThermoAnalytics</a:t>
              </a:r>
              <a:r>
                <a:rPr lang="en-US" altLang="ko-KR" sz="600" dirty="0"/>
                <a:t>®) &gt;</a:t>
              </a:r>
              <a:endParaRPr lang="ko-KR" altLang="en-US" sz="600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5B39BC6-6C54-4365-9F5E-ACF710FD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6297" y="4600182"/>
              <a:ext cx="1070534" cy="1641103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EA93A5-9BC0-495D-9A99-B4D7560B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55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EE296-64BB-45DD-8093-A260D51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관련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57A38-00BB-47EF-A0C2-C35288B5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57" y="1094798"/>
            <a:ext cx="9039943" cy="4962342"/>
          </a:xfrm>
        </p:spPr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프린터 크기를 고려한 최적 분할</a:t>
            </a:r>
            <a:endParaRPr lang="en-US" altLang="ko-KR" dirty="0"/>
          </a:p>
          <a:p>
            <a:pPr lvl="1"/>
            <a:r>
              <a:rPr lang="en-US" altLang="ko-KR" dirty="0"/>
              <a:t>MIT “Chopper”</a:t>
            </a:r>
          </a:p>
          <a:p>
            <a:pPr lvl="2"/>
            <a:r>
              <a:rPr lang="en-US" altLang="ko-KR" dirty="0"/>
              <a:t>L. Luo, I. Baran, S. </a:t>
            </a:r>
            <a:r>
              <a:rPr lang="en-US" altLang="ko-KR" dirty="0" err="1"/>
              <a:t>Rusinkiewicz</a:t>
            </a:r>
            <a:r>
              <a:rPr lang="en-US" altLang="ko-KR" dirty="0"/>
              <a:t>, and W. </a:t>
            </a:r>
            <a:r>
              <a:rPr lang="en-US" altLang="ko-KR" dirty="0" err="1"/>
              <a:t>Matusik</a:t>
            </a:r>
            <a:r>
              <a:rPr lang="en-US" altLang="ko-KR" dirty="0"/>
              <a:t>, "Chopper: partitioning models into 3D-printable parts"</a:t>
            </a:r>
            <a:r>
              <a:rPr lang="en-US" altLang="ko-KR" i="1" dirty="0"/>
              <a:t>.</a:t>
            </a:r>
            <a:r>
              <a:rPr lang="en-US" altLang="ko-KR" dirty="0"/>
              <a:t> </a:t>
            </a:r>
            <a:r>
              <a:rPr lang="en-US" altLang="ko-KR" i="1" dirty="0"/>
              <a:t>ACM Trans. Graph.</a:t>
            </a:r>
            <a:r>
              <a:rPr lang="en-US" altLang="ko-KR" dirty="0"/>
              <a:t>, 2012. </a:t>
            </a:r>
            <a:r>
              <a:rPr lang="en-US" altLang="ko-KR" b="1" dirty="0"/>
              <a:t>31</a:t>
            </a:r>
            <a:r>
              <a:rPr lang="en-US" altLang="ko-KR" dirty="0"/>
              <a:t>, 129-137. </a:t>
            </a:r>
            <a:r>
              <a:rPr lang="en-US" altLang="ko-KR" dirty="0">
                <a:hlinkClick r:id="rId2"/>
              </a:rPr>
              <a:t>https://doi.org/10.1145/2366145.2366148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다양한 제한조건 고려</a:t>
            </a:r>
            <a:endParaRPr lang="en-US" altLang="ko-KR" dirty="0"/>
          </a:p>
          <a:p>
            <a:pPr lvl="2"/>
            <a:r>
              <a:rPr lang="ko-KR" altLang="en-US" dirty="0"/>
              <a:t>대칭성</a:t>
            </a:r>
            <a:r>
              <a:rPr lang="en-US" altLang="ko-KR" dirty="0"/>
              <a:t>, </a:t>
            </a:r>
            <a:r>
              <a:rPr lang="ko-KR" altLang="en-US" dirty="0"/>
              <a:t>역학적 안정성</a:t>
            </a:r>
            <a:r>
              <a:rPr lang="en-US" altLang="ko-KR" dirty="0"/>
              <a:t>(F.E.M.), </a:t>
            </a:r>
            <a:r>
              <a:rPr lang="ko-KR" altLang="en-US" dirty="0" err="1"/>
              <a:t>연결부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지지구조 발생량은 고려하지 않음</a:t>
            </a:r>
            <a:endParaRPr lang="en-US" altLang="ko-KR" dirty="0"/>
          </a:p>
          <a:p>
            <a:pPr lvl="1"/>
            <a:r>
              <a:rPr lang="ko-KR" altLang="en-US" dirty="0"/>
              <a:t>연산속도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물체를 </a:t>
            </a:r>
            <a:r>
              <a:rPr lang="en-US" altLang="ko-KR" dirty="0"/>
              <a:t>30</a:t>
            </a:r>
            <a:r>
              <a:rPr lang="ko-KR" altLang="en-US" dirty="0" err="1"/>
              <a:t>만번</a:t>
            </a:r>
            <a:r>
              <a:rPr lang="ko-KR" altLang="en-US" dirty="0"/>
              <a:t> 분할하여</a:t>
            </a:r>
            <a:r>
              <a:rPr lang="en-US" altLang="ko-KR" dirty="0"/>
              <a:t>, </a:t>
            </a:r>
            <a:r>
              <a:rPr lang="ko-KR" altLang="en-US" dirty="0" err="1"/>
              <a:t>그중에서</a:t>
            </a:r>
            <a:br>
              <a:rPr lang="en-US" altLang="ko-KR" dirty="0"/>
            </a:br>
            <a:r>
              <a:rPr lang="ko-KR" altLang="en-US" dirty="0"/>
              <a:t>최적 결과를 골라내는 방식</a:t>
            </a:r>
            <a:endParaRPr lang="en-US" altLang="ko-KR" dirty="0"/>
          </a:p>
          <a:p>
            <a:pPr lvl="2"/>
            <a:r>
              <a:rPr lang="ko-KR" altLang="en-US" dirty="0" err="1"/>
              <a:t>마네킨</a:t>
            </a:r>
            <a:r>
              <a:rPr lang="ko-KR" altLang="en-US" dirty="0"/>
              <a:t> 형상의 경우 </a:t>
            </a:r>
            <a:r>
              <a:rPr lang="en-US" altLang="ko-KR" dirty="0"/>
              <a:t>2.3</a:t>
            </a:r>
            <a:r>
              <a:rPr lang="ko-KR" altLang="en-US" dirty="0"/>
              <a:t>분</a:t>
            </a:r>
            <a:br>
              <a:rPr lang="en-US" altLang="ko-KR" dirty="0"/>
            </a:b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461C50-5323-4569-8305-99BBCD777A5C}"/>
              </a:ext>
            </a:extLst>
          </p:cNvPr>
          <p:cNvGrpSpPr/>
          <p:nvPr/>
        </p:nvGrpSpPr>
        <p:grpSpPr>
          <a:xfrm>
            <a:off x="5652311" y="2465653"/>
            <a:ext cx="3340593" cy="4286471"/>
            <a:chOff x="5652311" y="2465653"/>
            <a:chExt cx="3340593" cy="42864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142A50-4DE6-470C-B32B-4039B215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311" y="2465653"/>
              <a:ext cx="3340593" cy="1168819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869D5F0-1262-43C2-87D0-9EAA3631D102}"/>
                </a:ext>
              </a:extLst>
            </p:cNvPr>
            <p:cNvGrpSpPr/>
            <p:nvPr/>
          </p:nvGrpSpPr>
          <p:grpSpPr>
            <a:xfrm>
              <a:off x="6926159" y="3634472"/>
              <a:ext cx="2066745" cy="3117652"/>
              <a:chOff x="5044252" y="3587261"/>
              <a:chExt cx="2066745" cy="311765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CF5626C-055B-44E6-BC72-479B25D07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4252" y="4552315"/>
                <a:ext cx="2066745" cy="119897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15F0AD6-DBF9-4E44-8F88-889C71A71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4252" y="3587261"/>
                <a:ext cx="2066745" cy="1026684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35DE090-6011-459A-B525-6E773AA9E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4252" y="5751292"/>
                <a:ext cx="2066745" cy="953621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0D6929-EC71-441D-8212-3284E18D2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7710" y="5466439"/>
              <a:ext cx="1068449" cy="1285685"/>
            </a:xfrm>
            <a:prstGeom prst="rect">
              <a:avLst/>
            </a:prstGeom>
          </p:spPr>
        </p:pic>
      </p:grp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890163C-181A-4241-A4A7-AB336D0C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23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2731D-B913-4FD6-ADEA-2AE8CB93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지지구조 감소 방법</a:t>
            </a:r>
            <a:r>
              <a:rPr lang="en-US" altLang="ko-KR" dirty="0"/>
              <a:t>: </a:t>
            </a:r>
            <a:r>
              <a:rPr lang="ko-KR" altLang="en-US" dirty="0"/>
              <a:t>최적 배향으로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86B98-F38B-4617-98FF-826985641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57" y="1034716"/>
            <a:ext cx="8961236" cy="4962342"/>
          </a:xfrm>
        </p:spPr>
        <p:txBody>
          <a:bodyPr/>
          <a:lstStyle/>
          <a:p>
            <a:r>
              <a:rPr lang="ko-KR" altLang="en-US" dirty="0"/>
              <a:t>동일한 형상이더라도 출력 배향에 따라 지지구조의 양이 달라짐</a:t>
            </a:r>
            <a:endParaRPr lang="en-US" altLang="ko-KR" dirty="0"/>
          </a:p>
          <a:p>
            <a:pPr lvl="1"/>
            <a:r>
              <a:rPr lang="ko-KR" altLang="en-US" dirty="0"/>
              <a:t>형상이</a:t>
            </a:r>
            <a:r>
              <a:rPr lang="en-US" altLang="ko-KR" dirty="0"/>
              <a:t> </a:t>
            </a:r>
            <a:r>
              <a:rPr lang="ko-KR" altLang="en-US" dirty="0"/>
              <a:t>복잡할 수록 최적 배향을 직관적으로 알기 어려움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Quiz: which is better?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03DC1A-3583-4E47-899D-BCF200FD5199}"/>
              </a:ext>
            </a:extLst>
          </p:cNvPr>
          <p:cNvGrpSpPr/>
          <p:nvPr/>
        </p:nvGrpSpPr>
        <p:grpSpPr>
          <a:xfrm>
            <a:off x="935363" y="2090445"/>
            <a:ext cx="2362200" cy="1681742"/>
            <a:chOff x="152401" y="3613446"/>
            <a:chExt cx="2362200" cy="168174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BF788FC-2C69-444C-8F92-FF3ABFA35454}"/>
                </a:ext>
              </a:extLst>
            </p:cNvPr>
            <p:cNvSpPr/>
            <p:nvPr/>
          </p:nvSpPr>
          <p:spPr>
            <a:xfrm>
              <a:off x="152401" y="4895078"/>
              <a:ext cx="2362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hlinkClick r:id="rId2"/>
                </a:rPr>
                <a:t>https://all3dp.com/1/3d-printing-support-structures/</a:t>
              </a:r>
              <a:r>
                <a:rPr lang="ko-KR" altLang="en-US" sz="1000" dirty="0"/>
                <a:t> 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77E0982-D458-4DA2-90AE-D454CE02F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31"/>
            <a:stretch/>
          </p:blipFill>
          <p:spPr>
            <a:xfrm>
              <a:off x="609989" y="3613446"/>
              <a:ext cx="807175" cy="128163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DEC4B06-7CC5-455E-A163-74D949D64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856"/>
            <a:stretch/>
          </p:blipFill>
          <p:spPr>
            <a:xfrm>
              <a:off x="1492241" y="3623421"/>
              <a:ext cx="878426" cy="1271657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AB1516-7351-4AC4-9775-751B494E2E34}"/>
              </a:ext>
            </a:extLst>
          </p:cNvPr>
          <p:cNvGrpSpPr/>
          <p:nvPr/>
        </p:nvGrpSpPr>
        <p:grpSpPr>
          <a:xfrm>
            <a:off x="3876880" y="2090445"/>
            <a:ext cx="2853266" cy="1584010"/>
            <a:chOff x="3240506" y="1683045"/>
            <a:chExt cx="2853266" cy="158401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18B64B-6474-42F5-8C4A-07DAF4B2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0506" y="1683045"/>
              <a:ext cx="948225" cy="131415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3F16B4-736E-4F5A-BAF2-D1905A756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7943" y="1683045"/>
              <a:ext cx="1573004" cy="131415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4E99123-1742-4E0C-9D49-49D4B4E2664E}"/>
                </a:ext>
              </a:extLst>
            </p:cNvPr>
            <p:cNvSpPr/>
            <p:nvPr/>
          </p:nvSpPr>
          <p:spPr>
            <a:xfrm>
              <a:off x="3240506" y="3051611"/>
              <a:ext cx="285326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2"/>
                </a:rPr>
                <a:t>https://all3dp.com/1/3d-printing-support-structures/</a:t>
              </a:r>
              <a:r>
                <a:rPr lang="ko-KR" altLang="en-US" sz="800" dirty="0"/>
                <a:t> 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6A5609-3A25-4761-A57D-AAF24C47347F}"/>
              </a:ext>
            </a:extLst>
          </p:cNvPr>
          <p:cNvGrpSpPr/>
          <p:nvPr/>
        </p:nvGrpSpPr>
        <p:grpSpPr>
          <a:xfrm>
            <a:off x="3506071" y="4254766"/>
            <a:ext cx="2615329" cy="1129402"/>
            <a:chOff x="3506071" y="4254766"/>
            <a:chExt cx="2615329" cy="112940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C29007E-A208-42B8-986D-0E4C410C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8054" y="4254766"/>
              <a:ext cx="1133346" cy="1126651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8E8A2F8-CA8C-4563-BC5E-D7B69AF56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6071" y="4257516"/>
              <a:ext cx="1062770" cy="1126652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9D5F08-4622-4899-A219-16794D9E598B}"/>
              </a:ext>
            </a:extLst>
          </p:cNvPr>
          <p:cNvGrpSpPr/>
          <p:nvPr/>
        </p:nvGrpSpPr>
        <p:grpSpPr>
          <a:xfrm>
            <a:off x="3506071" y="5615345"/>
            <a:ext cx="2615329" cy="1096825"/>
            <a:chOff x="3506071" y="5615345"/>
            <a:chExt cx="2615329" cy="109682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63C3F07-818B-4874-B892-E0AD1CB7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6071" y="5615345"/>
              <a:ext cx="1062770" cy="109682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10B2037-027E-44EC-90F1-D898A1CD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07317" y="5615346"/>
              <a:ext cx="1114083" cy="1096824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4D3313-471F-4195-A614-30BF8302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66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A08-A679-4C7C-B682-0FFBA519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연구 목표</a:t>
            </a:r>
            <a:r>
              <a:rPr lang="en-US" altLang="ko-KR" dirty="0"/>
              <a:t>: </a:t>
            </a:r>
            <a:r>
              <a:rPr lang="ko-KR" altLang="en-US" dirty="0"/>
              <a:t>지지구조 양의 빠른 계산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524FE-37C1-42AE-AD25-EC6174CCC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dirty="0"/>
              <a:t>일명 </a:t>
            </a:r>
            <a:r>
              <a:rPr lang="en-US" altLang="ko-KR" dirty="0"/>
              <a:t>Support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ko-KR" altLang="en-US" dirty="0"/>
              <a:t> </a:t>
            </a:r>
            <a:r>
              <a:rPr lang="en-US" altLang="ko-KR" dirty="0"/>
              <a:t>tomography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FDE6A76-C9B8-43C5-A0E1-E60990BEBE63}"/>
              </a:ext>
            </a:extLst>
          </p:cNvPr>
          <p:cNvGrpSpPr/>
          <p:nvPr/>
        </p:nvGrpSpPr>
        <p:grpSpPr>
          <a:xfrm>
            <a:off x="3864707" y="4297680"/>
            <a:ext cx="4814155" cy="2333307"/>
            <a:chOff x="3864707" y="4297680"/>
            <a:chExt cx="4814155" cy="233330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7C4583-BECD-474A-A596-8B14170A6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4707" y="4297680"/>
              <a:ext cx="4814155" cy="23333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7109C9-AA19-4006-A929-83C725EC8F9C}"/>
                </a:ext>
              </a:extLst>
            </p:cNvPr>
            <p:cNvSpPr txBox="1"/>
            <p:nvPr/>
          </p:nvSpPr>
          <p:spPr>
            <a:xfrm>
              <a:off x="3956392" y="6256669"/>
              <a:ext cx="43951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&lt;1:10 </a:t>
              </a:r>
              <a:r>
                <a:rPr lang="ko-KR" altLang="en-US" sz="1050" dirty="0"/>
                <a:t>스케일 </a:t>
              </a:r>
              <a:r>
                <a:rPr lang="ko-KR" altLang="en-US" sz="1050" dirty="0" err="1"/>
                <a:t>마네킨의</a:t>
              </a:r>
              <a:r>
                <a:rPr lang="ko-KR" altLang="en-US" sz="1050" dirty="0"/>
                <a:t> 지지구조 발생 사례</a:t>
              </a:r>
              <a:r>
                <a:rPr lang="en-US" altLang="ko-KR" sz="1050" dirty="0"/>
                <a:t>&gt;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689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99B4-7D90-44F6-981F-161B703A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[1] g-code </a:t>
            </a:r>
            <a:r>
              <a:rPr lang="ko-KR" altLang="en-US" dirty="0"/>
              <a:t>생성으로 직접 계산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E5561-5A8A-4470-96F0-61B44984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슬라이싱 </a:t>
            </a:r>
            <a:r>
              <a:rPr lang="en-US" altLang="ko-KR" dirty="0"/>
              <a:t>SW</a:t>
            </a:r>
            <a:r>
              <a:rPr lang="ko-KR" altLang="en-US" dirty="0"/>
              <a:t>에서도 제공 </a:t>
            </a:r>
            <a:endParaRPr lang="en-US" altLang="ko-KR" dirty="0"/>
          </a:p>
          <a:p>
            <a:pPr lvl="1"/>
            <a:r>
              <a:rPr lang="ko-KR" altLang="en-US" dirty="0" err="1"/>
              <a:t>신도리코의</a:t>
            </a:r>
            <a:r>
              <a:rPr lang="ko-KR" altLang="en-US" dirty="0"/>
              <a:t> 경우 </a:t>
            </a:r>
            <a:r>
              <a:rPr lang="en-US" altLang="ko-KR" dirty="0"/>
              <a:t>“3DWOX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메뉴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분석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최적출력방향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지코드 생성 시간 때문에 일부 방향에 대해서만 정보 제공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AE9D3D-BF7A-4675-B676-04744CA0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883" y="3032966"/>
            <a:ext cx="2673798" cy="2266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B87247-64F0-4927-B7C0-FC5F4998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11" y="2724032"/>
            <a:ext cx="1646150" cy="136536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0ECEB6-ECB2-4511-BEFA-D306C688435B}"/>
              </a:ext>
            </a:extLst>
          </p:cNvPr>
          <p:cNvSpPr/>
          <p:nvPr/>
        </p:nvSpPr>
        <p:spPr>
          <a:xfrm>
            <a:off x="2299774" y="3351996"/>
            <a:ext cx="248577" cy="327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9830C8-44A0-469C-950B-4BA521D60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65" y="2717786"/>
            <a:ext cx="1646150" cy="13657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D65861-1329-46B1-A542-F100112D1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665" y="4166162"/>
            <a:ext cx="1636030" cy="135732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AA8C9D6-98E4-4989-9C79-CBC33F51C22C}"/>
              </a:ext>
            </a:extLst>
          </p:cNvPr>
          <p:cNvSpPr/>
          <p:nvPr/>
        </p:nvSpPr>
        <p:spPr>
          <a:xfrm>
            <a:off x="2299773" y="4617107"/>
            <a:ext cx="248577" cy="327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605276C-635E-4496-BC26-6C88E82D2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83" y="4166162"/>
            <a:ext cx="1567688" cy="130062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3A3FE4-74A5-48D5-8EDB-55AE27A5AE0D}"/>
              </a:ext>
            </a:extLst>
          </p:cNvPr>
          <p:cNvSpPr/>
          <p:nvPr/>
        </p:nvSpPr>
        <p:spPr>
          <a:xfrm>
            <a:off x="4833307" y="3956456"/>
            <a:ext cx="474284" cy="66065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5BFA7B-1972-45DD-82DE-EF452A88515A}"/>
              </a:ext>
            </a:extLst>
          </p:cNvPr>
          <p:cNvGrpSpPr/>
          <p:nvPr/>
        </p:nvGrpSpPr>
        <p:grpSpPr>
          <a:xfrm>
            <a:off x="1322168" y="5675560"/>
            <a:ext cx="85528" cy="321498"/>
            <a:chOff x="1322167" y="5675560"/>
            <a:chExt cx="102717" cy="58663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0803D73-16D5-4A55-B70C-BF095F07B3D8}"/>
                </a:ext>
              </a:extLst>
            </p:cNvPr>
            <p:cNvSpPr/>
            <p:nvPr/>
          </p:nvSpPr>
          <p:spPr>
            <a:xfrm>
              <a:off x="1322168" y="5675560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A4D50DE-DF29-448C-80F6-5D90D71E34D5}"/>
                </a:ext>
              </a:extLst>
            </p:cNvPr>
            <p:cNvSpPr/>
            <p:nvPr/>
          </p:nvSpPr>
          <p:spPr>
            <a:xfrm>
              <a:off x="1322169" y="5892302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E13B31D-A35C-4732-BAD5-624C55506DFD}"/>
                </a:ext>
              </a:extLst>
            </p:cNvPr>
            <p:cNvSpPr/>
            <p:nvPr/>
          </p:nvSpPr>
          <p:spPr>
            <a:xfrm>
              <a:off x="1322167" y="6149467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2AF2DB6-9C45-4C93-BC29-4304C4EA5E2E}"/>
              </a:ext>
            </a:extLst>
          </p:cNvPr>
          <p:cNvGrpSpPr/>
          <p:nvPr/>
        </p:nvGrpSpPr>
        <p:grpSpPr>
          <a:xfrm>
            <a:off x="3492680" y="5675560"/>
            <a:ext cx="85528" cy="321498"/>
            <a:chOff x="1322167" y="5675560"/>
            <a:chExt cx="102717" cy="5866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E783020-AAF0-417A-91C8-027DE3FC2D8C}"/>
                </a:ext>
              </a:extLst>
            </p:cNvPr>
            <p:cNvSpPr/>
            <p:nvPr/>
          </p:nvSpPr>
          <p:spPr>
            <a:xfrm>
              <a:off x="1322168" y="5675560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992339-3B21-471D-9411-D4DC6840FAC2}"/>
                </a:ext>
              </a:extLst>
            </p:cNvPr>
            <p:cNvSpPr/>
            <p:nvPr/>
          </p:nvSpPr>
          <p:spPr>
            <a:xfrm>
              <a:off x="1322169" y="5892302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CC7E4D7-BD05-40F6-A4BD-2F948E8B7FD5}"/>
                </a:ext>
              </a:extLst>
            </p:cNvPr>
            <p:cNvSpPr/>
            <p:nvPr/>
          </p:nvSpPr>
          <p:spPr>
            <a:xfrm>
              <a:off x="1322167" y="6149467"/>
              <a:ext cx="102715" cy="1127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D971117D-5A52-48B5-8653-E675FDFC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59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DED1B-E667-44D8-AC24-866ECE66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[2] </a:t>
            </a:r>
            <a:r>
              <a:rPr lang="en-US" altLang="ko-KR" dirty="0" err="1"/>
              <a:t>Ezair</a:t>
            </a:r>
            <a:r>
              <a:rPr lang="en-US" altLang="ko-KR" dirty="0"/>
              <a:t> et. al</a:t>
            </a:r>
            <a:r>
              <a:rPr lang="ko-KR" altLang="en-US" dirty="0"/>
              <a:t>의 간접적인 방법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B68D9-80C8-4112-B4CF-8C9C80135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가상의 태양으로 인해 생기는 </a:t>
            </a:r>
            <a:r>
              <a:rPr lang="en-US" altLang="ko-KR" dirty="0"/>
              <a:t>“</a:t>
            </a:r>
            <a:r>
              <a:rPr lang="ko-KR" altLang="en-US" dirty="0"/>
              <a:t>그림자 부피</a:t>
            </a:r>
            <a:r>
              <a:rPr lang="en-US" altLang="ko-KR" dirty="0"/>
              <a:t>”</a:t>
            </a:r>
            <a:r>
              <a:rPr lang="ko-KR" altLang="en-US" dirty="0"/>
              <a:t>와 같다고 가정</a:t>
            </a:r>
            <a:endParaRPr lang="en-US" altLang="ko-KR" dirty="0"/>
          </a:p>
          <a:p>
            <a:pPr lvl="2"/>
            <a:r>
              <a:rPr lang="en-US" altLang="ko-KR" dirty="0"/>
              <a:t>B. </a:t>
            </a:r>
            <a:r>
              <a:rPr lang="en-US" altLang="ko-KR" dirty="0" err="1"/>
              <a:t>Ezair</a:t>
            </a:r>
            <a:r>
              <a:rPr lang="en-US" altLang="ko-KR" dirty="0"/>
              <a:t>, F. </a:t>
            </a:r>
            <a:r>
              <a:rPr lang="en-US" altLang="ko-KR" dirty="0" err="1"/>
              <a:t>Massarwi</a:t>
            </a:r>
            <a:r>
              <a:rPr lang="en-US" altLang="ko-KR" dirty="0"/>
              <a:t>, and G. </a:t>
            </a:r>
            <a:r>
              <a:rPr lang="en-US" altLang="ko-KR" dirty="0" err="1"/>
              <a:t>Elber</a:t>
            </a:r>
            <a:r>
              <a:rPr lang="en-US" altLang="ko-KR" dirty="0"/>
              <a:t>, "Orientation analysis of 3D objects toward minimal support volume in 3D-printing". </a:t>
            </a:r>
            <a:r>
              <a:rPr lang="en-US" altLang="ko-KR" dirty="0" err="1"/>
              <a:t>Comput</a:t>
            </a:r>
            <a:r>
              <a:rPr lang="en-US" altLang="ko-KR" dirty="0"/>
              <a:t>. Graph., 2015. 51, 117-124. </a:t>
            </a:r>
            <a:r>
              <a:rPr lang="en-US" altLang="ko-KR" dirty="0">
                <a:hlinkClick r:id="rId2"/>
              </a:rPr>
              <a:t>https://www.sciencedirect.com/science/article/pii/S0097849315000564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임계각이 </a:t>
            </a:r>
            <a:r>
              <a:rPr lang="en-US" altLang="ko-KR" dirty="0"/>
              <a:t>0</a:t>
            </a:r>
            <a:r>
              <a:rPr lang="ko-KR" altLang="en-US" dirty="0"/>
              <a:t>도일 때만 사용가능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0CE40-B1E4-416B-A441-C54AA86D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8" y="3429000"/>
            <a:ext cx="3044047" cy="22749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276C39-0C5B-48D1-B951-AFCBBD68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52" y="3157290"/>
            <a:ext cx="4423700" cy="30135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23E34F-E2C2-47C3-81B2-FF0EB68235C2}"/>
              </a:ext>
            </a:extLst>
          </p:cNvPr>
          <p:cNvSpPr/>
          <p:nvPr/>
        </p:nvSpPr>
        <p:spPr>
          <a:xfrm>
            <a:off x="0" y="6464771"/>
            <a:ext cx="3771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/>
              <a:t> </a:t>
            </a:r>
            <a:r>
              <a:rPr lang="en-US" altLang="ko-KR" sz="600" dirty="0" err="1"/>
              <a:t>Jin</a:t>
            </a:r>
            <a:r>
              <a:rPr lang="en-US" altLang="ko-KR" sz="600" dirty="0"/>
              <a:t> Young Jung, </a:t>
            </a:r>
            <a:r>
              <a:rPr lang="en-US" altLang="ko-KR" sz="600" dirty="0" err="1"/>
              <a:t>Seonkoo</a:t>
            </a:r>
            <a:r>
              <a:rPr lang="en-US" altLang="ko-KR" sz="600" dirty="0"/>
              <a:t> Chee, and In Hwan Sul, "Support structure tomography using per-pixel signed shadow casting in human manikin 3D printing" , Fashion and Textiles,(2022) </a:t>
            </a:r>
            <a:r>
              <a:rPr lang="en-US" altLang="ko-KR" sz="600" dirty="0">
                <a:hlinkClick r:id="rId5"/>
              </a:rPr>
              <a:t>http://dx.doi.org/10.1186/s40691-022-00290-z</a:t>
            </a:r>
            <a:r>
              <a:rPr lang="en-US" altLang="ko-KR" sz="600" dirty="0"/>
              <a:t>  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F970D75-64BD-4BF6-8AF3-0944A2A4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85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DA3A4-B475-4151-8167-14B519E1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[3] </a:t>
            </a:r>
            <a:r>
              <a:rPr lang="en-US" altLang="ko-KR" dirty="0" err="1"/>
              <a:t>Ezair</a:t>
            </a:r>
            <a:r>
              <a:rPr lang="en-US" altLang="ko-KR" dirty="0"/>
              <a:t> et al.</a:t>
            </a:r>
            <a:r>
              <a:rPr lang="ko-KR" altLang="en-US" dirty="0"/>
              <a:t>의 방법 </a:t>
            </a:r>
            <a:r>
              <a:rPr lang="en-US" altLang="ko-KR" dirty="0"/>
              <a:t>+ </a:t>
            </a:r>
            <a:r>
              <a:rPr lang="ko-KR" altLang="en-US" dirty="0"/>
              <a:t>임의 임계각 고려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36A8C-F4D0-47F3-9AE2-68B19EFDD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Bottleneck (1)</a:t>
            </a:r>
          </a:p>
          <a:p>
            <a:pPr lvl="1"/>
            <a:r>
              <a:rPr lang="ko-KR" altLang="en-US" dirty="0"/>
              <a:t>그림자의 부피는</a:t>
            </a:r>
            <a:r>
              <a:rPr lang="en-US" altLang="ko-KR" dirty="0"/>
              <a:t>, </a:t>
            </a:r>
            <a:r>
              <a:rPr lang="ko-KR" altLang="en-US" dirty="0"/>
              <a:t>해</a:t>
            </a:r>
            <a:r>
              <a:rPr lang="en-US" altLang="ko-KR" dirty="0"/>
              <a:t>(sun)</a:t>
            </a:r>
            <a:r>
              <a:rPr lang="ko-KR" altLang="en-US" dirty="0"/>
              <a:t>가 비추는 방향에 따라 다름</a:t>
            </a:r>
            <a:endParaRPr lang="en-US" altLang="ko-KR" dirty="0"/>
          </a:p>
          <a:p>
            <a:pPr lvl="2"/>
            <a:r>
              <a:rPr lang="ko-KR" altLang="en-US" dirty="0"/>
              <a:t>물체를 이루는 삼각형 간의 상호 중첩</a:t>
            </a:r>
            <a:r>
              <a:rPr lang="en-US" altLang="ko-KR" dirty="0"/>
              <a:t>(overlap)</a:t>
            </a:r>
            <a:r>
              <a:rPr lang="ko-KR" altLang="en-US" dirty="0"/>
              <a:t>을 모두 고려해야 함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픽셀 단위 계산 필요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해결 방안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복셀</a:t>
            </a:r>
            <a:r>
              <a:rPr lang="en-US" altLang="ko-KR" dirty="0">
                <a:sym typeface="Wingdings" panose="05000000000000000000" pitchFamily="2" charset="2"/>
              </a:rPr>
              <a:t>(voxel)</a:t>
            </a:r>
            <a:r>
              <a:rPr lang="ko-KR" altLang="en-US" dirty="0">
                <a:sym typeface="Wingdings" panose="05000000000000000000" pitchFamily="2" charset="2"/>
              </a:rPr>
              <a:t>화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계산을 단순화하기 위해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물체 삼각형 </a:t>
            </a:r>
            <a:r>
              <a:rPr lang="ko-KR" altLang="en-US" dirty="0" err="1">
                <a:sym typeface="Wingdings" panose="05000000000000000000" pitchFamily="2" charset="2"/>
              </a:rPr>
              <a:t>메쉬를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1mm^3 </a:t>
            </a:r>
            <a:r>
              <a:rPr lang="ko-KR" altLang="en-US" dirty="0">
                <a:sym typeface="Wingdings" panose="05000000000000000000" pitchFamily="2" charset="2"/>
              </a:rPr>
              <a:t>크기의 복셀</a:t>
            </a:r>
            <a:r>
              <a:rPr lang="en-US" altLang="ko-KR" dirty="0">
                <a:sym typeface="Wingdings" panose="05000000000000000000" pitchFamily="2" charset="2"/>
              </a:rPr>
              <a:t>(voxel)</a:t>
            </a:r>
            <a:r>
              <a:rPr lang="ko-KR" altLang="en-US" dirty="0">
                <a:sym typeface="Wingdings" panose="05000000000000000000" pitchFamily="2" charset="2"/>
              </a:rPr>
              <a:t>로 분해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정확한 부피 계산을 위해</a:t>
            </a:r>
            <a:r>
              <a:rPr lang="en-US" altLang="ko-KR" dirty="0"/>
              <a:t>, z </a:t>
            </a:r>
            <a:r>
              <a:rPr lang="ko-KR" altLang="en-US" dirty="0"/>
              <a:t>방향으로 하나의 </a:t>
            </a:r>
            <a:r>
              <a:rPr lang="ko-KR" altLang="en-US" dirty="0" err="1"/>
              <a:t>복셀만</a:t>
            </a:r>
            <a:r>
              <a:rPr lang="ko-KR" altLang="en-US" dirty="0"/>
              <a:t> 생성되도록 제한</a:t>
            </a:r>
          </a:p>
          <a:p>
            <a:pPr lvl="3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EB1A94-4BAD-45B1-BBD2-3073A39FB32C}"/>
              </a:ext>
            </a:extLst>
          </p:cNvPr>
          <p:cNvSpPr/>
          <p:nvPr/>
        </p:nvSpPr>
        <p:spPr>
          <a:xfrm>
            <a:off x="-54142" y="6396335"/>
            <a:ext cx="377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 err="1"/>
              <a:t>Jin</a:t>
            </a:r>
            <a:r>
              <a:rPr lang="en-US" altLang="ko-KR" sz="600" dirty="0"/>
              <a:t> Young Jung, </a:t>
            </a:r>
            <a:r>
              <a:rPr lang="en-US" altLang="ko-KR" sz="600" dirty="0" err="1"/>
              <a:t>Seonkoo</a:t>
            </a:r>
            <a:r>
              <a:rPr lang="en-US" altLang="ko-KR" sz="600" dirty="0"/>
              <a:t> Chee, and In Hwan Sul, "Prediction of optimal 3D printing orientation using vertically sparse voxelization and modified support structure tomography" , International Journal of Clothing Science and Technology,35(5),pp.799-832,(2023) </a:t>
            </a:r>
            <a:r>
              <a:rPr lang="en-US" altLang="ko-KR" sz="600" dirty="0">
                <a:hlinkClick r:id="rId2"/>
              </a:rPr>
              <a:t>http://dx.doi.org/10.1108/IJCST-04-2023-0041</a:t>
            </a:r>
            <a:r>
              <a:rPr lang="en-US" altLang="ko-KR" sz="600" dirty="0"/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20528D9-82D6-4F77-A6DE-AF52FE5EECD1}"/>
              </a:ext>
            </a:extLst>
          </p:cNvPr>
          <p:cNvGrpSpPr/>
          <p:nvPr/>
        </p:nvGrpSpPr>
        <p:grpSpPr>
          <a:xfrm>
            <a:off x="2189635" y="4003106"/>
            <a:ext cx="6669139" cy="2775542"/>
            <a:chOff x="2189635" y="4003106"/>
            <a:chExt cx="6669139" cy="277554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8D604A-FEF9-45C9-A8AC-83B3423607F8}"/>
                </a:ext>
              </a:extLst>
            </p:cNvPr>
            <p:cNvGrpSpPr/>
            <p:nvPr/>
          </p:nvGrpSpPr>
          <p:grpSpPr>
            <a:xfrm>
              <a:off x="2189635" y="4003106"/>
              <a:ext cx="6669139" cy="2775542"/>
              <a:chOff x="2189635" y="4003106"/>
              <a:chExt cx="6669139" cy="277554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9C406BE-BEBF-4BEF-AC5C-AEE63EC40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4411" y="4024120"/>
                <a:ext cx="1946199" cy="2754528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BC43244-2188-4B9D-8A6A-A9C4B340E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448" y="4003106"/>
                <a:ext cx="1344108" cy="173794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849BC-D153-428D-BCE4-FC9996275955}"/>
                  </a:ext>
                </a:extLst>
              </p:cNvPr>
              <p:cNvSpPr txBox="1"/>
              <p:nvPr/>
            </p:nvSpPr>
            <p:spPr>
              <a:xfrm>
                <a:off x="2189635" y="5789309"/>
                <a:ext cx="140592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/>
                  <a:t>(a)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Conventional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voxelization</a:t>
                </a:r>
                <a:endParaRPr lang="ko-KR" altLang="en-US" sz="1050" dirty="0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F06ADE3-6313-40EA-A8CB-40FFC46837FE}"/>
                  </a:ext>
                </a:extLst>
              </p:cNvPr>
              <p:cNvGrpSpPr/>
              <p:nvPr/>
            </p:nvGrpSpPr>
            <p:grpSpPr>
              <a:xfrm>
                <a:off x="6253528" y="4059093"/>
                <a:ext cx="2605246" cy="2277960"/>
                <a:chOff x="3534929" y="2486256"/>
                <a:chExt cx="4332024" cy="3910974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A9E289F-68CD-4B13-8F28-203A574A72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931" t="24903" r="20701" b="23346"/>
                <a:stretch/>
              </p:blipFill>
              <p:spPr>
                <a:xfrm>
                  <a:off x="3534929" y="2486256"/>
                  <a:ext cx="2291752" cy="2212969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889CDB16-06F3-4FE9-953F-8CCDC45CE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8136" t="27641" r="29885" b="25000"/>
                <a:stretch/>
              </p:blipFill>
              <p:spPr>
                <a:xfrm>
                  <a:off x="5883321" y="3918204"/>
                  <a:ext cx="1983632" cy="2479026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F2061F-0290-456A-B139-B1A67CD8D6E5}"/>
                  </a:ext>
                </a:extLst>
              </p:cNvPr>
              <p:cNvSpPr txBox="1"/>
              <p:nvPr/>
            </p:nvSpPr>
            <p:spPr>
              <a:xfrm>
                <a:off x="6219464" y="6245263"/>
                <a:ext cx="196606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/>
                  <a:t>(</a:t>
                </a:r>
                <a:r>
                  <a:rPr lang="en-US" altLang="ko-KR" sz="1050" dirty="0" err="1"/>
                  <a:t>b~d</a:t>
                </a:r>
                <a:r>
                  <a:rPr lang="en-US" altLang="ko-KR" sz="1050" dirty="0"/>
                  <a:t>)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our voxelization</a:t>
                </a:r>
                <a:endParaRPr lang="ko-KR" altLang="en-US" sz="1050" dirty="0"/>
              </a:p>
            </p:txBody>
          </p:sp>
        </p:grp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174685AC-5647-4A48-926F-1EFBCD5ABD01}"/>
                </a:ext>
              </a:extLst>
            </p:cNvPr>
            <p:cNvSpPr/>
            <p:nvPr/>
          </p:nvSpPr>
          <p:spPr>
            <a:xfrm rot="10800000">
              <a:off x="3450055" y="4431293"/>
              <a:ext cx="439152" cy="1940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255EA8DC-645C-4043-B940-E9945F239F46}"/>
                </a:ext>
              </a:extLst>
            </p:cNvPr>
            <p:cNvSpPr/>
            <p:nvPr/>
          </p:nvSpPr>
          <p:spPr>
            <a:xfrm>
              <a:off x="5793205" y="5594684"/>
              <a:ext cx="589548" cy="2158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BA85D6-AB62-4ACE-895C-BE788843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8FBC-D8A3-4888-965B-60082685338C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106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그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그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그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715</TotalTime>
  <Words>1672</Words>
  <Application>Microsoft Office PowerPoint</Application>
  <PresentationFormat>화면 슬라이드 쇼(4:3)</PresentationFormat>
  <Paragraphs>201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Arial</vt:lpstr>
      <vt:lpstr>맑은 고딕</vt:lpstr>
      <vt:lpstr>Century Gothic</vt:lpstr>
      <vt:lpstr>Times New Roman</vt:lpstr>
      <vt:lpstr>Wingdings</vt:lpstr>
      <vt:lpstr>그물</vt:lpstr>
      <vt:lpstr>범용 그래픽카드(GPGPU) 연산을 이용한 3D프린팅 지지구조량의 실시간 예측  Real-time Prediction of 3D Printing Support Structure  Using General-Purpose  Graphic Card Unit (GPGPU) Calculation </vt:lpstr>
      <vt:lpstr>연구 배경</vt:lpstr>
      <vt:lpstr>진행 중인 연구 과제</vt:lpstr>
      <vt:lpstr>관련 문헌</vt:lpstr>
      <vt:lpstr>지지구조 감소 방법: 최적 배향으로 출력</vt:lpstr>
      <vt:lpstr>세부 연구 목표: 지지구조 양의 빠른 계산</vt:lpstr>
      <vt:lpstr>[1] g-code 생성으로 직접 계산</vt:lpstr>
      <vt:lpstr>[2] Ezair et. al의 간접적인 방법</vt:lpstr>
      <vt:lpstr>[3] Ezair et al.의 방법 + 임의 임계각 고려</vt:lpstr>
      <vt:lpstr>PowerPoint 프레젠테이션</vt:lpstr>
      <vt:lpstr>PowerPoint 프레젠테이션</vt:lpstr>
      <vt:lpstr>PowerPoint 프레젠테이션</vt:lpstr>
      <vt:lpstr>최적 배향의 탐색</vt:lpstr>
      <vt:lpstr>오픈소스 공유</vt:lpstr>
      <vt:lpstr>Results and Discussion</vt:lpstr>
      <vt:lpstr>특정 배향에 대한 지지구조 양 계산</vt:lpstr>
      <vt:lpstr>PowerPoint 프레젠테이션</vt:lpstr>
      <vt:lpstr>PowerPoint 프레젠테이션</vt:lpstr>
      <vt:lpstr>PowerPoint 프레젠테이션</vt:lpstr>
      <vt:lpstr>최적 배향 탐색 사례</vt:lpstr>
      <vt:lpstr>PowerPoint 프레젠테이션</vt:lpstr>
      <vt:lpstr>(yaw, pitch) 각도 간격에 따른 영향</vt:lpstr>
      <vt:lpstr>사용 SW별 연산 속도 비교</vt:lpstr>
      <vt:lpstr>GPGPU 적용 결과</vt:lpstr>
      <vt:lpstr>Conclusion</vt:lpstr>
      <vt:lpstr>결론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범용 그래픽카드(GPGPU) 연산을 이용한 3D프린팅 지지구조량의 실시간 예측  Real-time Prediction of 3D Printing Support Structure  Using General-Purpose Graphic Card Unit (GPGPU) Calculation</dc:title>
  <dc:creator>InHwan.Sul</dc:creator>
  <cp:lastModifiedBy>InHwan.Sul</cp:lastModifiedBy>
  <cp:revision>411</cp:revision>
  <dcterms:created xsi:type="dcterms:W3CDTF">2023-10-23T03:59:15Z</dcterms:created>
  <dcterms:modified xsi:type="dcterms:W3CDTF">2023-10-25T07:46:15Z</dcterms:modified>
</cp:coreProperties>
</file>